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DB5E31-1358-4C84-BA60-7B9E3E3F27BB}" v="39" dt="2026-03-02T18:54:51.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1518" y="3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erzhan Belyayev" userId="0651036bcb181802" providerId="LiveId" clId="{6DF00D04-0CE2-49AF-9915-0F112FC2326D}"/>
    <pc:docChg chg="undo custSel addSld delSld modSld">
      <pc:chgData name="Yerzhan Belyayev" userId="0651036bcb181802" providerId="LiveId" clId="{6DF00D04-0CE2-49AF-9915-0F112FC2326D}" dt="2026-03-02T18:54:56.447" v="357" actId="1076"/>
      <pc:docMkLst>
        <pc:docMk/>
      </pc:docMkLst>
      <pc:sldChg chg="addSp delSp modSp mod">
        <pc:chgData name="Yerzhan Belyayev" userId="0651036bcb181802" providerId="LiveId" clId="{6DF00D04-0CE2-49AF-9915-0F112FC2326D}" dt="2026-03-02T12:22:24.386" v="37" actId="1076"/>
        <pc:sldMkLst>
          <pc:docMk/>
          <pc:sldMk cId="0" sldId="256"/>
        </pc:sldMkLst>
        <pc:spChg chg="add mod">
          <ac:chgData name="Yerzhan Belyayev" userId="0651036bcb181802" providerId="LiveId" clId="{6DF00D04-0CE2-49AF-9915-0F112FC2326D}" dt="2026-03-02T12:17:24.917" v="9" actId="1076"/>
          <ac:spMkLst>
            <pc:docMk/>
            <pc:sldMk cId="0" sldId="256"/>
            <ac:spMk id="2" creationId="{68E84275-1E8D-531D-DB40-50592ED658B1}"/>
          </ac:spMkLst>
        </pc:spChg>
        <pc:spChg chg="mod">
          <ac:chgData name="Yerzhan Belyayev" userId="0651036bcb181802" providerId="LiveId" clId="{6DF00D04-0CE2-49AF-9915-0F112FC2326D}" dt="2026-03-02T12:19:16.148" v="30" actId="20577"/>
          <ac:spMkLst>
            <pc:docMk/>
            <pc:sldMk cId="0" sldId="256"/>
            <ac:spMk id="8" creationId="{B4494FAF-EE5C-CB9A-1D38-CFBE4FF6B7DF}"/>
          </ac:spMkLst>
        </pc:spChg>
        <pc:picChg chg="add mod">
          <ac:chgData name="Yerzhan Belyayev" userId="0651036bcb181802" providerId="LiveId" clId="{6DF00D04-0CE2-49AF-9915-0F112FC2326D}" dt="2026-03-02T12:22:24.386" v="37" actId="1076"/>
          <ac:picMkLst>
            <pc:docMk/>
            <pc:sldMk cId="0" sldId="256"/>
            <ac:picMk id="4" creationId="{0364E2CE-F2B4-CA04-FB03-4504D49285D2}"/>
          </ac:picMkLst>
        </pc:picChg>
        <pc:picChg chg="del">
          <ac:chgData name="Yerzhan Belyayev" userId="0651036bcb181802" providerId="LiveId" clId="{6DF00D04-0CE2-49AF-9915-0F112FC2326D}" dt="2026-03-02T12:18:11.890" v="11" actId="478"/>
          <ac:picMkLst>
            <pc:docMk/>
            <pc:sldMk cId="0" sldId="256"/>
            <ac:picMk id="7" creationId="{7BA6B947-56F2-B6C9-D00C-E12ED5CCECB5}"/>
          </ac:picMkLst>
        </pc:picChg>
      </pc:sldChg>
      <pc:sldChg chg="addSp delSp modSp mod">
        <pc:chgData name="Yerzhan Belyayev" userId="0651036bcb181802" providerId="LiveId" clId="{6DF00D04-0CE2-49AF-9915-0F112FC2326D}" dt="2026-03-02T12:33:25.500" v="61" actId="1076"/>
        <pc:sldMkLst>
          <pc:docMk/>
          <pc:sldMk cId="0" sldId="257"/>
        </pc:sldMkLst>
        <pc:spChg chg="mod">
          <ac:chgData name="Yerzhan Belyayev" userId="0651036bcb181802" providerId="LiveId" clId="{6DF00D04-0CE2-49AF-9915-0F112FC2326D}" dt="2026-03-02T12:33:25.500" v="61" actId="1076"/>
          <ac:spMkLst>
            <pc:docMk/>
            <pc:sldMk cId="0" sldId="257"/>
            <ac:spMk id="8" creationId="{B8348851-F36B-FEBE-A0E4-0D1183289055}"/>
          </ac:spMkLst>
        </pc:spChg>
        <pc:picChg chg="add mod">
          <ac:chgData name="Yerzhan Belyayev" userId="0651036bcb181802" providerId="LiveId" clId="{6DF00D04-0CE2-49AF-9915-0F112FC2326D}" dt="2026-03-02T12:32:53.877" v="60" actId="1076"/>
          <ac:picMkLst>
            <pc:docMk/>
            <pc:sldMk cId="0" sldId="257"/>
            <ac:picMk id="3" creationId="{02EB9488-CEDD-37FA-3BD5-9943F4B8DB98}"/>
          </ac:picMkLst>
        </pc:picChg>
        <pc:picChg chg="del">
          <ac:chgData name="Yerzhan Belyayev" userId="0651036bcb181802" providerId="LiveId" clId="{6DF00D04-0CE2-49AF-9915-0F112FC2326D}" dt="2026-03-02T12:24:16.882" v="49" actId="478"/>
          <ac:picMkLst>
            <pc:docMk/>
            <pc:sldMk cId="0" sldId="257"/>
            <ac:picMk id="10" creationId="{28F66890-7907-3A42-57BF-657B01F9252B}"/>
          </ac:picMkLst>
        </pc:picChg>
        <pc:picChg chg="del">
          <ac:chgData name="Yerzhan Belyayev" userId="0651036bcb181802" providerId="LiveId" clId="{6DF00D04-0CE2-49AF-9915-0F112FC2326D}" dt="2026-03-02T12:24:17.566" v="50" actId="478"/>
          <ac:picMkLst>
            <pc:docMk/>
            <pc:sldMk cId="0" sldId="257"/>
            <ac:picMk id="12" creationId="{1D460CEF-27B9-AAEE-2DE9-2825E4B5697D}"/>
          </ac:picMkLst>
        </pc:picChg>
        <pc:picChg chg="del">
          <ac:chgData name="Yerzhan Belyayev" userId="0651036bcb181802" providerId="LiveId" clId="{6DF00D04-0CE2-49AF-9915-0F112FC2326D}" dt="2026-03-02T12:24:17.962" v="51" actId="478"/>
          <ac:picMkLst>
            <pc:docMk/>
            <pc:sldMk cId="0" sldId="257"/>
            <ac:picMk id="14" creationId="{9057BD68-6096-BBB8-6E9D-B86F43AC46DC}"/>
          </ac:picMkLst>
        </pc:picChg>
        <pc:picChg chg="del">
          <ac:chgData name="Yerzhan Belyayev" userId="0651036bcb181802" providerId="LiveId" clId="{6DF00D04-0CE2-49AF-9915-0F112FC2326D}" dt="2026-03-02T12:23:57.974" v="39" actId="478"/>
          <ac:picMkLst>
            <pc:docMk/>
            <pc:sldMk cId="0" sldId="257"/>
            <ac:picMk id="16" creationId="{3244677E-10E0-89FB-B21C-9D9088E17825}"/>
          </ac:picMkLst>
        </pc:picChg>
        <pc:picChg chg="del">
          <ac:chgData name="Yerzhan Belyayev" userId="0651036bcb181802" providerId="LiveId" clId="{6DF00D04-0CE2-49AF-9915-0F112FC2326D}" dt="2026-03-02T12:24:18.536" v="52" actId="478"/>
          <ac:picMkLst>
            <pc:docMk/>
            <pc:sldMk cId="0" sldId="257"/>
            <ac:picMk id="18" creationId="{71F045A1-2B56-E1E3-2AAE-A3DE7EEAD687}"/>
          </ac:picMkLst>
        </pc:picChg>
        <pc:picChg chg="del">
          <ac:chgData name="Yerzhan Belyayev" userId="0651036bcb181802" providerId="LiveId" clId="{6DF00D04-0CE2-49AF-9915-0F112FC2326D}" dt="2026-03-02T12:23:58.563" v="40" actId="478"/>
          <ac:picMkLst>
            <pc:docMk/>
            <pc:sldMk cId="0" sldId="257"/>
            <ac:picMk id="20" creationId="{A8C6C508-5116-CA64-6037-CBE7845496D8}"/>
          </ac:picMkLst>
        </pc:picChg>
      </pc:sldChg>
      <pc:sldChg chg="addSp delSp modSp mod">
        <pc:chgData name="Yerzhan Belyayev" userId="0651036bcb181802" providerId="LiveId" clId="{6DF00D04-0CE2-49AF-9915-0F112FC2326D}" dt="2026-03-02T12:39:11.585" v="81" actId="14100"/>
        <pc:sldMkLst>
          <pc:docMk/>
          <pc:sldMk cId="0" sldId="258"/>
        </pc:sldMkLst>
        <pc:spChg chg="mod">
          <ac:chgData name="Yerzhan Belyayev" userId="0651036bcb181802" providerId="LiveId" clId="{6DF00D04-0CE2-49AF-9915-0F112FC2326D}" dt="2026-03-02T12:37:55.615" v="74" actId="20577"/>
          <ac:spMkLst>
            <pc:docMk/>
            <pc:sldMk cId="0" sldId="258"/>
            <ac:spMk id="8" creationId="{8B207086-B475-1D17-F60E-92EE6A599EE6}"/>
          </ac:spMkLst>
        </pc:spChg>
        <pc:picChg chg="add mod">
          <ac:chgData name="Yerzhan Belyayev" userId="0651036bcb181802" providerId="LiveId" clId="{6DF00D04-0CE2-49AF-9915-0F112FC2326D}" dt="2026-03-02T12:39:11.585" v="81" actId="14100"/>
          <ac:picMkLst>
            <pc:docMk/>
            <pc:sldMk cId="0" sldId="258"/>
            <ac:picMk id="3" creationId="{6F040D89-EB71-E905-A17E-7CD20621FD89}"/>
          </ac:picMkLst>
        </pc:picChg>
        <pc:picChg chg="del">
          <ac:chgData name="Yerzhan Belyayev" userId="0651036bcb181802" providerId="LiveId" clId="{6DF00D04-0CE2-49AF-9915-0F112FC2326D}" dt="2026-03-02T12:33:33.725" v="62" actId="478"/>
          <ac:picMkLst>
            <pc:docMk/>
            <pc:sldMk cId="0" sldId="258"/>
            <ac:picMk id="10" creationId="{F67B0858-DB52-D94B-66F1-9B4E201441DB}"/>
          </ac:picMkLst>
        </pc:picChg>
        <pc:picChg chg="del">
          <ac:chgData name="Yerzhan Belyayev" userId="0651036bcb181802" providerId="LiveId" clId="{6DF00D04-0CE2-49AF-9915-0F112FC2326D}" dt="2026-03-02T12:33:34.520" v="63" actId="478"/>
          <ac:picMkLst>
            <pc:docMk/>
            <pc:sldMk cId="0" sldId="258"/>
            <ac:picMk id="12" creationId="{FADA074A-710D-BC22-B71F-5DAD8CB137F7}"/>
          </ac:picMkLst>
        </pc:picChg>
        <pc:picChg chg="del">
          <ac:chgData name="Yerzhan Belyayev" userId="0651036bcb181802" providerId="LiveId" clId="{6DF00D04-0CE2-49AF-9915-0F112FC2326D}" dt="2026-03-02T12:33:35.143" v="64" actId="478"/>
          <ac:picMkLst>
            <pc:docMk/>
            <pc:sldMk cId="0" sldId="258"/>
            <ac:picMk id="14" creationId="{614AD389-3320-3D0C-9FAF-3520E774EC3A}"/>
          </ac:picMkLst>
        </pc:picChg>
      </pc:sldChg>
      <pc:sldChg chg="addSp delSp modSp mod">
        <pc:chgData name="Yerzhan Belyayev" userId="0651036bcb181802" providerId="LiveId" clId="{6DF00D04-0CE2-49AF-9915-0F112FC2326D}" dt="2026-03-02T13:07:14.396" v="100" actId="14100"/>
        <pc:sldMkLst>
          <pc:docMk/>
          <pc:sldMk cId="0" sldId="259"/>
        </pc:sldMkLst>
        <pc:spChg chg="mod">
          <ac:chgData name="Yerzhan Belyayev" userId="0651036bcb181802" providerId="LiveId" clId="{6DF00D04-0CE2-49AF-9915-0F112FC2326D}" dt="2026-03-02T12:44:25.152" v="93" actId="123"/>
          <ac:spMkLst>
            <pc:docMk/>
            <pc:sldMk cId="0" sldId="259"/>
            <ac:spMk id="8" creationId="{803B7200-7838-00AA-20BB-AEECD2ACFE31}"/>
          </ac:spMkLst>
        </pc:spChg>
        <pc:picChg chg="add mod">
          <ac:chgData name="Yerzhan Belyayev" userId="0651036bcb181802" providerId="LiveId" clId="{6DF00D04-0CE2-49AF-9915-0F112FC2326D}" dt="2026-03-02T13:07:14.396" v="100" actId="14100"/>
          <ac:picMkLst>
            <pc:docMk/>
            <pc:sldMk cId="0" sldId="259"/>
            <ac:picMk id="3" creationId="{2AB3107F-D8C9-5955-AC8D-3721EBA3BD1F}"/>
          </ac:picMkLst>
        </pc:picChg>
        <pc:picChg chg="del">
          <ac:chgData name="Yerzhan Belyayev" userId="0651036bcb181802" providerId="LiveId" clId="{6DF00D04-0CE2-49AF-9915-0F112FC2326D}" dt="2026-03-02T12:39:26.423" v="82" actId="478"/>
          <ac:picMkLst>
            <pc:docMk/>
            <pc:sldMk cId="0" sldId="259"/>
            <ac:picMk id="10" creationId="{825E1C37-F5AC-88CA-2CA7-8E921A5B2AEB}"/>
          </ac:picMkLst>
        </pc:picChg>
        <pc:picChg chg="del">
          <ac:chgData name="Yerzhan Belyayev" userId="0651036bcb181802" providerId="LiveId" clId="{6DF00D04-0CE2-49AF-9915-0F112FC2326D}" dt="2026-03-02T12:39:29.707" v="87" actId="478"/>
          <ac:picMkLst>
            <pc:docMk/>
            <pc:sldMk cId="0" sldId="259"/>
            <ac:picMk id="12" creationId="{BBADAA1A-3CA4-2EF0-CE22-35DC55D4FA2A}"/>
          </ac:picMkLst>
        </pc:picChg>
        <pc:picChg chg="del">
          <ac:chgData name="Yerzhan Belyayev" userId="0651036bcb181802" providerId="LiveId" clId="{6DF00D04-0CE2-49AF-9915-0F112FC2326D}" dt="2026-03-02T12:39:29.129" v="86" actId="478"/>
          <ac:picMkLst>
            <pc:docMk/>
            <pc:sldMk cId="0" sldId="259"/>
            <ac:picMk id="14" creationId="{1FCB0A32-7AD8-A553-9234-48E2CB445993}"/>
          </ac:picMkLst>
        </pc:picChg>
        <pc:picChg chg="del">
          <ac:chgData name="Yerzhan Belyayev" userId="0651036bcb181802" providerId="LiveId" clId="{6DF00D04-0CE2-49AF-9915-0F112FC2326D}" dt="2026-03-02T12:39:28.588" v="85" actId="478"/>
          <ac:picMkLst>
            <pc:docMk/>
            <pc:sldMk cId="0" sldId="259"/>
            <ac:picMk id="16" creationId="{FB966390-7034-85D6-1FF6-317E8F19A68D}"/>
          </ac:picMkLst>
        </pc:picChg>
        <pc:picChg chg="del">
          <ac:chgData name="Yerzhan Belyayev" userId="0651036bcb181802" providerId="LiveId" clId="{6DF00D04-0CE2-49AF-9915-0F112FC2326D}" dt="2026-03-02T12:39:28.140" v="84" actId="478"/>
          <ac:picMkLst>
            <pc:docMk/>
            <pc:sldMk cId="0" sldId="259"/>
            <ac:picMk id="18" creationId="{7C96BC08-D20C-9086-CF85-ED3B9CD43E7A}"/>
          </ac:picMkLst>
        </pc:picChg>
        <pc:picChg chg="del">
          <ac:chgData name="Yerzhan Belyayev" userId="0651036bcb181802" providerId="LiveId" clId="{6DF00D04-0CE2-49AF-9915-0F112FC2326D}" dt="2026-03-02T12:39:26.960" v="83" actId="478"/>
          <ac:picMkLst>
            <pc:docMk/>
            <pc:sldMk cId="0" sldId="259"/>
            <ac:picMk id="20" creationId="{1A995B8F-AE11-A2AD-A3A6-4C71DB5B54D5}"/>
          </ac:picMkLst>
        </pc:picChg>
      </pc:sldChg>
      <pc:sldChg chg="addSp delSp modSp mod">
        <pc:chgData name="Yerzhan Belyayev" userId="0651036bcb181802" providerId="LiveId" clId="{6DF00D04-0CE2-49AF-9915-0F112FC2326D}" dt="2026-03-02T13:12:54.306" v="129" actId="1076"/>
        <pc:sldMkLst>
          <pc:docMk/>
          <pc:sldMk cId="0" sldId="260"/>
        </pc:sldMkLst>
        <pc:spChg chg="mod">
          <ac:chgData name="Yerzhan Belyayev" userId="0651036bcb181802" providerId="LiveId" clId="{6DF00D04-0CE2-49AF-9915-0F112FC2326D}" dt="2026-03-02T13:09:59.653" v="116" actId="1076"/>
          <ac:spMkLst>
            <pc:docMk/>
            <pc:sldMk cId="0" sldId="260"/>
            <ac:spMk id="8" creationId="{D765B7EA-AB83-436F-A133-28ACE7F37D86}"/>
          </ac:spMkLst>
        </pc:spChg>
        <pc:picChg chg="add mod">
          <ac:chgData name="Yerzhan Belyayev" userId="0651036bcb181802" providerId="LiveId" clId="{6DF00D04-0CE2-49AF-9915-0F112FC2326D}" dt="2026-03-02T13:12:48.132" v="125" actId="1076"/>
          <ac:picMkLst>
            <pc:docMk/>
            <pc:sldMk cId="0" sldId="260"/>
            <ac:picMk id="3" creationId="{AC133B67-DD3B-390A-78E4-17736C42B6B1}"/>
          </ac:picMkLst>
        </pc:picChg>
        <pc:picChg chg="add mod">
          <ac:chgData name="Yerzhan Belyayev" userId="0651036bcb181802" providerId="LiveId" clId="{6DF00D04-0CE2-49AF-9915-0F112FC2326D}" dt="2026-03-02T13:12:54.306" v="129" actId="1076"/>
          <ac:picMkLst>
            <pc:docMk/>
            <pc:sldMk cId="0" sldId="260"/>
            <ac:picMk id="4" creationId="{7A14C283-601A-B560-0CD9-62E7B10B7EA8}"/>
          </ac:picMkLst>
        </pc:picChg>
        <pc:picChg chg="del">
          <ac:chgData name="Yerzhan Belyayev" userId="0651036bcb181802" providerId="LiveId" clId="{6DF00D04-0CE2-49AF-9915-0F112FC2326D}" dt="2026-03-02T13:07:41.775" v="101" actId="478"/>
          <ac:picMkLst>
            <pc:docMk/>
            <pc:sldMk cId="0" sldId="260"/>
            <ac:picMk id="10" creationId="{D89A7C24-5081-05C2-9D6A-84145A37BB2F}"/>
          </ac:picMkLst>
        </pc:picChg>
        <pc:picChg chg="del">
          <ac:chgData name="Yerzhan Belyayev" userId="0651036bcb181802" providerId="LiveId" clId="{6DF00D04-0CE2-49AF-9915-0F112FC2326D}" dt="2026-03-02T13:07:42.824" v="102" actId="478"/>
          <ac:picMkLst>
            <pc:docMk/>
            <pc:sldMk cId="0" sldId="260"/>
            <ac:picMk id="12" creationId="{325830B8-ED69-41F4-2994-EB2AC904CA98}"/>
          </ac:picMkLst>
        </pc:picChg>
        <pc:picChg chg="del">
          <ac:chgData name="Yerzhan Belyayev" userId="0651036bcb181802" providerId="LiveId" clId="{6DF00D04-0CE2-49AF-9915-0F112FC2326D}" dt="2026-03-02T13:07:44.885" v="105" actId="478"/>
          <ac:picMkLst>
            <pc:docMk/>
            <pc:sldMk cId="0" sldId="260"/>
            <ac:picMk id="14" creationId="{E90D723E-5C2E-B6CB-C05C-B1A2698B21CB}"/>
          </ac:picMkLst>
        </pc:picChg>
        <pc:picChg chg="del">
          <ac:chgData name="Yerzhan Belyayev" userId="0651036bcb181802" providerId="LiveId" clId="{6DF00D04-0CE2-49AF-9915-0F112FC2326D}" dt="2026-03-02T13:07:43.345" v="103" actId="478"/>
          <ac:picMkLst>
            <pc:docMk/>
            <pc:sldMk cId="0" sldId="260"/>
            <ac:picMk id="16" creationId="{3B13B14C-6DF9-4A1B-E7AC-568991DCDF6F}"/>
          </ac:picMkLst>
        </pc:picChg>
        <pc:picChg chg="del">
          <ac:chgData name="Yerzhan Belyayev" userId="0651036bcb181802" providerId="LiveId" clId="{6DF00D04-0CE2-49AF-9915-0F112FC2326D}" dt="2026-03-02T13:07:44.104" v="104" actId="478"/>
          <ac:picMkLst>
            <pc:docMk/>
            <pc:sldMk cId="0" sldId="260"/>
            <ac:picMk id="18" creationId="{93E643FB-20D0-395D-DE84-CE76E86CEE3C}"/>
          </ac:picMkLst>
        </pc:picChg>
      </pc:sldChg>
      <pc:sldChg chg="addSp delSp modSp mod">
        <pc:chgData name="Yerzhan Belyayev" userId="0651036bcb181802" providerId="LiveId" clId="{6DF00D04-0CE2-49AF-9915-0F112FC2326D}" dt="2026-03-02T17:59:46.503" v="151" actId="1076"/>
        <pc:sldMkLst>
          <pc:docMk/>
          <pc:sldMk cId="0" sldId="261"/>
        </pc:sldMkLst>
        <pc:spChg chg="add mod">
          <ac:chgData name="Yerzhan Belyayev" userId="0651036bcb181802" providerId="LiveId" clId="{6DF00D04-0CE2-49AF-9915-0F112FC2326D}" dt="2026-03-02T17:59:46.503" v="151" actId="1076"/>
          <ac:spMkLst>
            <pc:docMk/>
            <pc:sldMk cId="0" sldId="261"/>
            <ac:spMk id="2" creationId="{0258BA24-3903-132B-C68C-A0BED3E8FFF7}"/>
          </ac:spMkLst>
        </pc:spChg>
        <pc:spChg chg="mod">
          <ac:chgData name="Yerzhan Belyayev" userId="0651036bcb181802" providerId="LiveId" clId="{6DF00D04-0CE2-49AF-9915-0F112FC2326D}" dt="2026-03-02T17:59:38.166" v="150" actId="1076"/>
          <ac:spMkLst>
            <pc:docMk/>
            <pc:sldMk cId="0" sldId="261"/>
            <ac:spMk id="8" creationId="{51534F7E-67A0-5116-60BA-509484311027}"/>
          </ac:spMkLst>
        </pc:spChg>
        <pc:picChg chg="add mod">
          <ac:chgData name="Yerzhan Belyayev" userId="0651036bcb181802" providerId="LiveId" clId="{6DF00D04-0CE2-49AF-9915-0F112FC2326D}" dt="2026-03-02T17:59:33.919" v="149" actId="1076"/>
          <ac:picMkLst>
            <pc:docMk/>
            <pc:sldMk cId="0" sldId="261"/>
            <ac:picMk id="4" creationId="{E952D612-77D6-80A6-E8C5-8B2AC9113105}"/>
          </ac:picMkLst>
        </pc:picChg>
        <pc:picChg chg="del">
          <ac:chgData name="Yerzhan Belyayev" userId="0651036bcb181802" providerId="LiveId" clId="{6DF00D04-0CE2-49AF-9915-0F112FC2326D}" dt="2026-03-02T13:13:02.762" v="130" actId="478"/>
          <ac:picMkLst>
            <pc:docMk/>
            <pc:sldMk cId="0" sldId="261"/>
            <ac:picMk id="10" creationId="{CAE06999-47B3-5EB5-411C-816F070C7D46}"/>
          </ac:picMkLst>
        </pc:picChg>
        <pc:picChg chg="del">
          <ac:chgData name="Yerzhan Belyayev" userId="0651036bcb181802" providerId="LiveId" clId="{6DF00D04-0CE2-49AF-9915-0F112FC2326D}" dt="2026-03-02T13:13:04.229" v="132" actId="478"/>
          <ac:picMkLst>
            <pc:docMk/>
            <pc:sldMk cId="0" sldId="261"/>
            <ac:picMk id="12" creationId="{3075474F-16A6-0124-83F1-64E4897DB804}"/>
          </ac:picMkLst>
        </pc:picChg>
        <pc:picChg chg="del">
          <ac:chgData name="Yerzhan Belyayev" userId="0651036bcb181802" providerId="LiveId" clId="{6DF00D04-0CE2-49AF-9915-0F112FC2326D}" dt="2026-03-02T13:13:05.014" v="133" actId="478"/>
          <ac:picMkLst>
            <pc:docMk/>
            <pc:sldMk cId="0" sldId="261"/>
            <ac:picMk id="14" creationId="{E4C6937D-EDD5-4C86-7082-02950F78C02B}"/>
          </ac:picMkLst>
        </pc:picChg>
        <pc:picChg chg="del">
          <ac:chgData name="Yerzhan Belyayev" userId="0651036bcb181802" providerId="LiveId" clId="{6DF00D04-0CE2-49AF-9915-0F112FC2326D}" dt="2026-03-02T13:13:03.412" v="131" actId="478"/>
          <ac:picMkLst>
            <pc:docMk/>
            <pc:sldMk cId="0" sldId="261"/>
            <ac:picMk id="16" creationId="{C2EE754C-DAE4-549B-591E-553B4AC36A31}"/>
          </ac:picMkLst>
        </pc:picChg>
      </pc:sldChg>
      <pc:sldChg chg="addSp delSp modSp mod">
        <pc:chgData name="Yerzhan Belyayev" userId="0651036bcb181802" providerId="LiveId" clId="{6DF00D04-0CE2-49AF-9915-0F112FC2326D}" dt="2026-03-02T18:04:34.750" v="163" actId="1076"/>
        <pc:sldMkLst>
          <pc:docMk/>
          <pc:sldMk cId="0" sldId="262"/>
        </pc:sldMkLst>
        <pc:spChg chg="mod">
          <ac:chgData name="Yerzhan Belyayev" userId="0651036bcb181802" providerId="LiveId" clId="{6DF00D04-0CE2-49AF-9915-0F112FC2326D}" dt="2026-03-02T18:01:59.012" v="160" actId="1076"/>
          <ac:spMkLst>
            <pc:docMk/>
            <pc:sldMk cId="0" sldId="262"/>
            <ac:spMk id="8" creationId="{9264B6E1-CBCB-FFA3-50DC-6B098B27D1A3}"/>
          </ac:spMkLst>
        </pc:spChg>
        <pc:picChg chg="add mod">
          <ac:chgData name="Yerzhan Belyayev" userId="0651036bcb181802" providerId="LiveId" clId="{6DF00D04-0CE2-49AF-9915-0F112FC2326D}" dt="2026-03-02T18:04:34.750" v="163" actId="1076"/>
          <ac:picMkLst>
            <pc:docMk/>
            <pc:sldMk cId="0" sldId="262"/>
            <ac:picMk id="3" creationId="{1290BF08-33AB-C91F-5689-547B36DB6082}"/>
          </ac:picMkLst>
        </pc:picChg>
        <pc:picChg chg="del">
          <ac:chgData name="Yerzhan Belyayev" userId="0651036bcb181802" providerId="LiveId" clId="{6DF00D04-0CE2-49AF-9915-0F112FC2326D}" dt="2026-03-02T17:59:50.291" v="152" actId="478"/>
          <ac:picMkLst>
            <pc:docMk/>
            <pc:sldMk cId="0" sldId="262"/>
            <ac:picMk id="12" creationId="{2D3D55CE-BCF4-4554-36DF-E62CD486E1AC}"/>
          </ac:picMkLst>
        </pc:picChg>
        <pc:picChg chg="del">
          <ac:chgData name="Yerzhan Belyayev" userId="0651036bcb181802" providerId="LiveId" clId="{6DF00D04-0CE2-49AF-9915-0F112FC2326D}" dt="2026-03-02T17:59:52.215" v="153" actId="478"/>
          <ac:picMkLst>
            <pc:docMk/>
            <pc:sldMk cId="0" sldId="262"/>
            <ac:picMk id="14" creationId="{13877C08-5208-63EB-9A9B-8FEF7227663D}"/>
          </ac:picMkLst>
        </pc:picChg>
        <pc:picChg chg="del">
          <ac:chgData name="Yerzhan Belyayev" userId="0651036bcb181802" providerId="LiveId" clId="{6DF00D04-0CE2-49AF-9915-0F112FC2326D}" dt="2026-03-02T17:59:56.381" v="155" actId="478"/>
          <ac:picMkLst>
            <pc:docMk/>
            <pc:sldMk cId="0" sldId="262"/>
            <ac:picMk id="16" creationId="{410AE9FD-18A6-7A9E-2D0D-5556FFF07C4C}"/>
          </ac:picMkLst>
        </pc:picChg>
        <pc:picChg chg="del">
          <ac:chgData name="Yerzhan Belyayev" userId="0651036bcb181802" providerId="LiveId" clId="{6DF00D04-0CE2-49AF-9915-0F112FC2326D}" dt="2026-03-02T17:59:54.332" v="154" actId="478"/>
          <ac:picMkLst>
            <pc:docMk/>
            <pc:sldMk cId="0" sldId="262"/>
            <ac:picMk id="18" creationId="{8FD311DC-EF11-6D41-2C2F-BF624DF35586}"/>
          </ac:picMkLst>
        </pc:picChg>
      </pc:sldChg>
      <pc:sldChg chg="addSp delSp modSp mod">
        <pc:chgData name="Yerzhan Belyayev" userId="0651036bcb181802" providerId="LiveId" clId="{6DF00D04-0CE2-49AF-9915-0F112FC2326D}" dt="2026-03-02T18:08:39.110" v="190" actId="1076"/>
        <pc:sldMkLst>
          <pc:docMk/>
          <pc:sldMk cId="0" sldId="263"/>
        </pc:sldMkLst>
        <pc:spChg chg="mod">
          <ac:chgData name="Yerzhan Belyayev" userId="0651036bcb181802" providerId="LiveId" clId="{6DF00D04-0CE2-49AF-9915-0F112FC2326D}" dt="2026-03-02T18:06:32.831" v="187" actId="1038"/>
          <ac:spMkLst>
            <pc:docMk/>
            <pc:sldMk cId="0" sldId="263"/>
            <ac:spMk id="8" creationId="{15E03F9B-5277-8B0A-3EA2-7F0CE0A5269E}"/>
          </ac:spMkLst>
        </pc:spChg>
        <pc:picChg chg="add mod">
          <ac:chgData name="Yerzhan Belyayev" userId="0651036bcb181802" providerId="LiveId" clId="{6DF00D04-0CE2-49AF-9915-0F112FC2326D}" dt="2026-03-02T18:08:39.110" v="190" actId="1076"/>
          <ac:picMkLst>
            <pc:docMk/>
            <pc:sldMk cId="0" sldId="263"/>
            <ac:picMk id="3" creationId="{1E4FC4BF-D190-DF4E-407A-816C29253AE9}"/>
          </ac:picMkLst>
        </pc:picChg>
        <pc:picChg chg="del">
          <ac:chgData name="Yerzhan Belyayev" userId="0651036bcb181802" providerId="LiveId" clId="{6DF00D04-0CE2-49AF-9915-0F112FC2326D}" dt="2026-03-02T18:04:44.953" v="165" actId="478"/>
          <ac:picMkLst>
            <pc:docMk/>
            <pc:sldMk cId="0" sldId="263"/>
            <ac:picMk id="10" creationId="{4F5BCAFB-C8DC-1347-D93A-DE3743B6E342}"/>
          </ac:picMkLst>
        </pc:picChg>
        <pc:picChg chg="del">
          <ac:chgData name="Yerzhan Belyayev" userId="0651036bcb181802" providerId="LiveId" clId="{6DF00D04-0CE2-49AF-9915-0F112FC2326D}" dt="2026-03-02T18:04:43.657" v="164" actId="478"/>
          <ac:picMkLst>
            <pc:docMk/>
            <pc:sldMk cId="0" sldId="263"/>
            <ac:picMk id="12" creationId="{040F94DD-F1BF-613B-5C08-8D55C4BDABDE}"/>
          </ac:picMkLst>
        </pc:picChg>
        <pc:picChg chg="del">
          <ac:chgData name="Yerzhan Belyayev" userId="0651036bcb181802" providerId="LiveId" clId="{6DF00D04-0CE2-49AF-9915-0F112FC2326D}" dt="2026-03-02T18:04:48.967" v="168" actId="478"/>
          <ac:picMkLst>
            <pc:docMk/>
            <pc:sldMk cId="0" sldId="263"/>
            <ac:picMk id="14" creationId="{C3F13721-52B1-2600-D2B7-42CF58D921F9}"/>
          </ac:picMkLst>
        </pc:picChg>
        <pc:picChg chg="del">
          <ac:chgData name="Yerzhan Belyayev" userId="0651036bcb181802" providerId="LiveId" clId="{6DF00D04-0CE2-49AF-9915-0F112FC2326D}" dt="2026-03-02T18:04:46.156" v="166" actId="478"/>
          <ac:picMkLst>
            <pc:docMk/>
            <pc:sldMk cId="0" sldId="263"/>
            <ac:picMk id="16" creationId="{6F327E82-DCCD-DBD3-14CC-E8A6CF63A3B7}"/>
          </ac:picMkLst>
        </pc:picChg>
        <pc:picChg chg="del">
          <ac:chgData name="Yerzhan Belyayev" userId="0651036bcb181802" providerId="LiveId" clId="{6DF00D04-0CE2-49AF-9915-0F112FC2326D}" dt="2026-03-02T18:04:47.898" v="167" actId="478"/>
          <ac:picMkLst>
            <pc:docMk/>
            <pc:sldMk cId="0" sldId="263"/>
            <ac:picMk id="18" creationId="{E7697B95-713B-7E7F-E52A-DE4E867CC9C3}"/>
          </ac:picMkLst>
        </pc:picChg>
      </pc:sldChg>
      <pc:sldChg chg="addSp delSp modSp mod">
        <pc:chgData name="Yerzhan Belyayev" userId="0651036bcb181802" providerId="LiveId" clId="{6DF00D04-0CE2-49AF-9915-0F112FC2326D}" dt="2026-03-02T18:12:32.873" v="203"/>
        <pc:sldMkLst>
          <pc:docMk/>
          <pc:sldMk cId="0" sldId="264"/>
        </pc:sldMkLst>
        <pc:spChg chg="add mod">
          <ac:chgData name="Yerzhan Belyayev" userId="0651036bcb181802" providerId="LiveId" clId="{6DF00D04-0CE2-49AF-9915-0F112FC2326D}" dt="2026-03-02T18:10:55.164" v="201" actId="1076"/>
          <ac:spMkLst>
            <pc:docMk/>
            <pc:sldMk cId="0" sldId="264"/>
            <ac:spMk id="2" creationId="{F54397FF-3F0D-D7CA-519D-908E36ABC367}"/>
          </ac:spMkLst>
        </pc:spChg>
        <pc:spChg chg="mod">
          <ac:chgData name="Yerzhan Belyayev" userId="0651036bcb181802" providerId="LiveId" clId="{6DF00D04-0CE2-49AF-9915-0F112FC2326D}" dt="2026-03-02T18:12:32.873" v="203"/>
          <ac:spMkLst>
            <pc:docMk/>
            <pc:sldMk cId="0" sldId="264"/>
            <ac:spMk id="8" creationId="{D263EDB7-16FF-4AF8-42B0-4864DD6EE8A8}"/>
          </ac:spMkLst>
        </pc:spChg>
        <pc:picChg chg="del">
          <ac:chgData name="Yerzhan Belyayev" userId="0651036bcb181802" providerId="LiveId" clId="{6DF00D04-0CE2-49AF-9915-0F112FC2326D}" dt="2026-03-02T18:08:54.352" v="193" actId="478"/>
          <ac:picMkLst>
            <pc:docMk/>
            <pc:sldMk cId="0" sldId="264"/>
            <ac:picMk id="10" creationId="{EA45095B-BAFA-02C6-613E-530FC3AE12CA}"/>
          </ac:picMkLst>
        </pc:picChg>
        <pc:picChg chg="del">
          <ac:chgData name="Yerzhan Belyayev" userId="0651036bcb181802" providerId="LiveId" clId="{6DF00D04-0CE2-49AF-9915-0F112FC2326D}" dt="2026-03-02T18:08:50.883" v="191" actId="478"/>
          <ac:picMkLst>
            <pc:docMk/>
            <pc:sldMk cId="0" sldId="264"/>
            <ac:picMk id="12" creationId="{2D6367A9-1E07-FA71-88E1-15BBD2A636BC}"/>
          </ac:picMkLst>
        </pc:picChg>
        <pc:picChg chg="del">
          <ac:chgData name="Yerzhan Belyayev" userId="0651036bcb181802" providerId="LiveId" clId="{6DF00D04-0CE2-49AF-9915-0F112FC2326D}" dt="2026-03-02T18:08:56.816" v="195" actId="478"/>
          <ac:picMkLst>
            <pc:docMk/>
            <pc:sldMk cId="0" sldId="264"/>
            <ac:picMk id="14" creationId="{D4971C26-6357-B4CE-65C1-F6D299FE209D}"/>
          </ac:picMkLst>
        </pc:picChg>
        <pc:picChg chg="del">
          <ac:chgData name="Yerzhan Belyayev" userId="0651036bcb181802" providerId="LiveId" clId="{6DF00D04-0CE2-49AF-9915-0F112FC2326D}" dt="2026-03-02T18:08:55.588" v="194" actId="478"/>
          <ac:picMkLst>
            <pc:docMk/>
            <pc:sldMk cId="0" sldId="264"/>
            <ac:picMk id="16" creationId="{0341A002-AA7F-B6C2-8DB2-3AFD255DF2B1}"/>
          </ac:picMkLst>
        </pc:picChg>
        <pc:picChg chg="del">
          <ac:chgData name="Yerzhan Belyayev" userId="0651036bcb181802" providerId="LiveId" clId="{6DF00D04-0CE2-49AF-9915-0F112FC2326D}" dt="2026-03-02T18:08:52.727" v="192" actId="478"/>
          <ac:picMkLst>
            <pc:docMk/>
            <pc:sldMk cId="0" sldId="264"/>
            <ac:picMk id="18" creationId="{33C858FB-C1A2-0595-8D43-047140B03523}"/>
          </ac:picMkLst>
        </pc:picChg>
      </pc:sldChg>
      <pc:sldChg chg="addSp delSp modSp mod">
        <pc:chgData name="Yerzhan Belyayev" userId="0651036bcb181802" providerId="LiveId" clId="{6DF00D04-0CE2-49AF-9915-0F112FC2326D}" dt="2026-03-02T18:23:22.340" v="240" actId="1076"/>
        <pc:sldMkLst>
          <pc:docMk/>
          <pc:sldMk cId="0" sldId="265"/>
        </pc:sldMkLst>
        <pc:spChg chg="add mod">
          <ac:chgData name="Yerzhan Belyayev" userId="0651036bcb181802" providerId="LiveId" clId="{6DF00D04-0CE2-49AF-9915-0F112FC2326D}" dt="2026-03-02T18:23:22.340" v="240" actId="1076"/>
          <ac:spMkLst>
            <pc:docMk/>
            <pc:sldMk cId="0" sldId="265"/>
            <ac:spMk id="2" creationId="{5B578F18-09A8-74F1-F025-A61487E8CBFC}"/>
          </ac:spMkLst>
        </pc:spChg>
        <pc:spChg chg="mod">
          <ac:chgData name="Yerzhan Belyayev" userId="0651036bcb181802" providerId="LiveId" clId="{6DF00D04-0CE2-49AF-9915-0F112FC2326D}" dt="2026-03-02T18:23:18.797" v="239" actId="1076"/>
          <ac:spMkLst>
            <pc:docMk/>
            <pc:sldMk cId="0" sldId="265"/>
            <ac:spMk id="8" creationId="{615BB06D-5C7B-4CDF-ABB6-5AB44436A209}"/>
          </ac:spMkLst>
        </pc:spChg>
        <pc:picChg chg="del">
          <ac:chgData name="Yerzhan Belyayev" userId="0651036bcb181802" providerId="LiveId" clId="{6DF00D04-0CE2-49AF-9915-0F112FC2326D}" dt="2026-03-02T18:17:06.568" v="208" actId="478"/>
          <ac:picMkLst>
            <pc:docMk/>
            <pc:sldMk cId="0" sldId="265"/>
            <ac:picMk id="10" creationId="{FAC9CDA5-1A88-5E76-2F91-5067E38E1772}"/>
          </ac:picMkLst>
        </pc:picChg>
        <pc:picChg chg="del">
          <ac:chgData name="Yerzhan Belyayev" userId="0651036bcb181802" providerId="LiveId" clId="{6DF00D04-0CE2-49AF-9915-0F112FC2326D}" dt="2026-03-02T18:17:08.966" v="209" actId="478"/>
          <ac:picMkLst>
            <pc:docMk/>
            <pc:sldMk cId="0" sldId="265"/>
            <ac:picMk id="12" creationId="{B66729FE-20D6-92C7-3A05-194214584C16}"/>
          </ac:picMkLst>
        </pc:picChg>
        <pc:picChg chg="del">
          <ac:chgData name="Yerzhan Belyayev" userId="0651036bcb181802" providerId="LiveId" clId="{6DF00D04-0CE2-49AF-9915-0F112FC2326D}" dt="2026-03-02T18:17:14.795" v="212" actId="478"/>
          <ac:picMkLst>
            <pc:docMk/>
            <pc:sldMk cId="0" sldId="265"/>
            <ac:picMk id="14" creationId="{DB746C7E-675E-1B83-AA56-8A72AAC8FBDA}"/>
          </ac:picMkLst>
        </pc:picChg>
        <pc:picChg chg="del">
          <ac:chgData name="Yerzhan Belyayev" userId="0651036bcb181802" providerId="LiveId" clId="{6DF00D04-0CE2-49AF-9915-0F112FC2326D}" dt="2026-03-02T18:17:11.230" v="211" actId="478"/>
          <ac:picMkLst>
            <pc:docMk/>
            <pc:sldMk cId="0" sldId="265"/>
            <ac:picMk id="16" creationId="{03B0FCA5-2D89-FA32-245D-AF2B62A9AF55}"/>
          </ac:picMkLst>
        </pc:picChg>
        <pc:picChg chg="del">
          <ac:chgData name="Yerzhan Belyayev" userId="0651036bcb181802" providerId="LiveId" clId="{6DF00D04-0CE2-49AF-9915-0F112FC2326D}" dt="2026-03-02T18:17:10.119" v="210" actId="478"/>
          <ac:picMkLst>
            <pc:docMk/>
            <pc:sldMk cId="0" sldId="265"/>
            <ac:picMk id="18" creationId="{079E0BC1-5C6F-5486-2297-EB1BE35F4235}"/>
          </ac:picMkLst>
        </pc:picChg>
      </pc:sldChg>
      <pc:sldChg chg="addSp delSp modSp mod setBg">
        <pc:chgData name="Yerzhan Belyayev" userId="0651036bcb181802" providerId="LiveId" clId="{6DF00D04-0CE2-49AF-9915-0F112FC2326D}" dt="2026-03-02T18:25:07.503" v="242" actId="26606"/>
        <pc:sldMkLst>
          <pc:docMk/>
          <pc:sldMk cId="2372855671" sldId="266"/>
        </pc:sldMkLst>
        <pc:spChg chg="add del mod ord">
          <ac:chgData name="Yerzhan Belyayev" userId="0651036bcb181802" providerId="LiveId" clId="{6DF00D04-0CE2-49AF-9915-0F112FC2326D}" dt="2026-03-02T18:25:07.503" v="242" actId="26606"/>
          <ac:spMkLst>
            <pc:docMk/>
            <pc:sldMk cId="2372855671" sldId="266"/>
            <ac:spMk id="2" creationId="{07A2ED46-CB72-0F81-CD9F-A84DB4E31F9B}"/>
          </ac:spMkLst>
        </pc:spChg>
        <pc:spChg chg="add mod">
          <ac:chgData name="Yerzhan Belyayev" userId="0651036bcb181802" providerId="LiveId" clId="{6DF00D04-0CE2-49AF-9915-0F112FC2326D}" dt="2026-03-02T18:25:07.503" v="242" actId="26606"/>
          <ac:spMkLst>
            <pc:docMk/>
            <pc:sldMk cId="2372855671" sldId="266"/>
            <ac:spMk id="4" creationId="{2422FC0A-7906-92A5-D381-382EB73B93A6}"/>
          </ac:spMkLst>
        </pc:spChg>
        <pc:spChg chg="add del mod">
          <ac:chgData name="Yerzhan Belyayev" userId="0651036bcb181802" providerId="LiveId" clId="{6DF00D04-0CE2-49AF-9915-0F112FC2326D}" dt="2026-03-02T18:21:56.237" v="236" actId="478"/>
          <ac:spMkLst>
            <pc:docMk/>
            <pc:sldMk cId="2372855671" sldId="266"/>
            <ac:spMk id="8" creationId="{C2119837-67C2-3C38-F651-AF073FDC4ACB}"/>
          </ac:spMkLst>
        </pc:spChg>
        <pc:spChg chg="add">
          <ac:chgData name="Yerzhan Belyayev" userId="0651036bcb181802" providerId="LiveId" clId="{6DF00D04-0CE2-49AF-9915-0F112FC2326D}" dt="2026-03-02T18:25:07.503" v="242" actId="26606"/>
          <ac:spMkLst>
            <pc:docMk/>
            <pc:sldMk cId="2372855671" sldId="266"/>
            <ac:spMk id="14" creationId="{C0763A76-9F1C-4FC5-82B7-DD475DA461B2}"/>
          </ac:spMkLst>
        </pc:spChg>
        <pc:spChg chg="add">
          <ac:chgData name="Yerzhan Belyayev" userId="0651036bcb181802" providerId="LiveId" clId="{6DF00D04-0CE2-49AF-9915-0F112FC2326D}" dt="2026-03-02T18:25:07.503" v="242" actId="26606"/>
          <ac:spMkLst>
            <pc:docMk/>
            <pc:sldMk cId="2372855671" sldId="266"/>
            <ac:spMk id="16" creationId="{E81BF4F6-F2CF-4984-9D14-D6966D92F99F}"/>
          </ac:spMkLst>
        </pc:spChg>
        <pc:picChg chg="del">
          <ac:chgData name="Yerzhan Belyayev" userId="0651036bcb181802" providerId="LiveId" clId="{6DF00D04-0CE2-49AF-9915-0F112FC2326D}" dt="2026-03-02T18:20:13.879" v="225" actId="478"/>
          <ac:picMkLst>
            <pc:docMk/>
            <pc:sldMk cId="2372855671" sldId="266"/>
            <ac:picMk id="3" creationId="{A3C1E75C-2584-A85C-EFB6-866CDCFC6B31}"/>
          </ac:picMkLst>
        </pc:picChg>
        <pc:picChg chg="del">
          <ac:chgData name="Yerzhan Belyayev" userId="0651036bcb181802" providerId="LiveId" clId="{6DF00D04-0CE2-49AF-9915-0F112FC2326D}" dt="2026-03-02T18:20:15.998" v="226" actId="478"/>
          <ac:picMkLst>
            <pc:docMk/>
            <pc:sldMk cId="2372855671" sldId="266"/>
            <ac:picMk id="5" creationId="{97BE8298-4747-1110-82C7-17721FED3289}"/>
          </ac:picMkLst>
        </pc:picChg>
        <pc:picChg chg="del">
          <ac:chgData name="Yerzhan Belyayev" userId="0651036bcb181802" providerId="LiveId" clId="{6DF00D04-0CE2-49AF-9915-0F112FC2326D}" dt="2026-03-02T18:20:17.151" v="227" actId="478"/>
          <ac:picMkLst>
            <pc:docMk/>
            <pc:sldMk cId="2372855671" sldId="266"/>
            <ac:picMk id="7" creationId="{A0CD0874-C7E6-D2EC-2BDF-D8841E0543D5}"/>
          </ac:picMkLst>
        </pc:picChg>
        <pc:picChg chg="add mod">
          <ac:chgData name="Yerzhan Belyayev" userId="0651036bcb181802" providerId="LiveId" clId="{6DF00D04-0CE2-49AF-9915-0F112FC2326D}" dt="2026-03-02T18:25:07.503" v="242" actId="26606"/>
          <ac:picMkLst>
            <pc:docMk/>
            <pc:sldMk cId="2372855671" sldId="266"/>
            <ac:picMk id="9" creationId="{C9BAAFD1-95BC-0A6E-5D17-73E868C35828}"/>
          </ac:picMkLst>
        </pc:picChg>
        <pc:picChg chg="del">
          <ac:chgData name="Yerzhan Belyayev" userId="0651036bcb181802" providerId="LiveId" clId="{6DF00D04-0CE2-49AF-9915-0F112FC2326D}" dt="2026-03-02T18:20:18.675" v="228" actId="478"/>
          <ac:picMkLst>
            <pc:docMk/>
            <pc:sldMk cId="2372855671" sldId="266"/>
            <ac:picMk id="11" creationId="{1A8A350B-E944-5068-A209-14224606A444}"/>
          </ac:picMkLst>
        </pc:picChg>
      </pc:sldChg>
      <pc:sldChg chg="addSp delSp modSp mod setBg">
        <pc:chgData name="Yerzhan Belyayev" userId="0651036bcb181802" providerId="LiveId" clId="{6DF00D04-0CE2-49AF-9915-0F112FC2326D}" dt="2026-03-02T18:30:44.786" v="257" actId="1076"/>
        <pc:sldMkLst>
          <pc:docMk/>
          <pc:sldMk cId="1912854491" sldId="267"/>
        </pc:sldMkLst>
        <pc:spChg chg="del mod">
          <ac:chgData name="Yerzhan Belyayev" userId="0651036bcb181802" providerId="LiveId" clId="{6DF00D04-0CE2-49AF-9915-0F112FC2326D}" dt="2026-03-02T18:29:51.567" v="247" actId="478"/>
          <ac:spMkLst>
            <pc:docMk/>
            <pc:sldMk cId="1912854491" sldId="267"/>
            <ac:spMk id="8" creationId="{6794CBC8-3C37-40A5-FA37-FFA99FF09F9E}"/>
          </ac:spMkLst>
        </pc:spChg>
        <pc:spChg chg="add del">
          <ac:chgData name="Yerzhan Belyayev" userId="0651036bcb181802" providerId="LiveId" clId="{6DF00D04-0CE2-49AF-9915-0F112FC2326D}" dt="2026-03-02T18:30:08.809" v="250" actId="26606"/>
          <ac:spMkLst>
            <pc:docMk/>
            <pc:sldMk cId="1912854491" sldId="267"/>
            <ac:spMk id="9" creationId="{42A4FC2C-047E-45A5-965D-8E1E3BF09BC6}"/>
          </ac:spMkLst>
        </pc:spChg>
        <pc:picChg chg="del">
          <ac:chgData name="Yerzhan Belyayev" userId="0651036bcb181802" providerId="LiveId" clId="{6DF00D04-0CE2-49AF-9915-0F112FC2326D}" dt="2026-03-02T18:25:23.718" v="243" actId="478"/>
          <ac:picMkLst>
            <pc:docMk/>
            <pc:sldMk cId="1912854491" sldId="267"/>
            <ac:picMk id="3" creationId="{4BFFD5F8-19EA-03A5-40D6-1E51DBA00B6F}"/>
          </ac:picMkLst>
        </pc:picChg>
        <pc:picChg chg="add mod">
          <ac:chgData name="Yerzhan Belyayev" userId="0651036bcb181802" providerId="LiveId" clId="{6DF00D04-0CE2-49AF-9915-0F112FC2326D}" dt="2026-03-02T18:30:44.786" v="257" actId="1076"/>
          <ac:picMkLst>
            <pc:docMk/>
            <pc:sldMk cId="1912854491" sldId="267"/>
            <ac:picMk id="4" creationId="{02860328-5C09-F29D-C6A1-CB0A0663516F}"/>
          </ac:picMkLst>
        </pc:picChg>
      </pc:sldChg>
      <pc:sldChg chg="addSp modSp add mod setBg">
        <pc:chgData name="Yerzhan Belyayev" userId="0651036bcb181802" providerId="LiveId" clId="{6DF00D04-0CE2-49AF-9915-0F112FC2326D}" dt="2026-03-02T18:16:38.573" v="207" actId="26606"/>
        <pc:sldMkLst>
          <pc:docMk/>
          <pc:sldMk cId="3852603861" sldId="268"/>
        </pc:sldMkLst>
        <pc:spChg chg="mod">
          <ac:chgData name="Yerzhan Belyayev" userId="0651036bcb181802" providerId="LiveId" clId="{6DF00D04-0CE2-49AF-9915-0F112FC2326D}" dt="2026-03-02T18:16:38.573" v="207" actId="26606"/>
          <ac:spMkLst>
            <pc:docMk/>
            <pc:sldMk cId="3852603861" sldId="268"/>
            <ac:spMk id="2" creationId="{F5436E58-A81C-8A6F-4D6D-472D1EA36601}"/>
          </ac:spMkLst>
        </pc:spChg>
        <pc:spChg chg="mod ord">
          <ac:chgData name="Yerzhan Belyayev" userId="0651036bcb181802" providerId="LiveId" clId="{6DF00D04-0CE2-49AF-9915-0F112FC2326D}" dt="2026-03-02T18:16:38.573" v="207" actId="26606"/>
          <ac:spMkLst>
            <pc:docMk/>
            <pc:sldMk cId="3852603861" sldId="268"/>
            <ac:spMk id="8" creationId="{21B17485-CA95-510C-7FD5-D3FB9F2BCE40}"/>
          </ac:spMkLst>
        </pc:spChg>
        <pc:spChg chg="add">
          <ac:chgData name="Yerzhan Belyayev" userId="0651036bcb181802" providerId="LiveId" clId="{6DF00D04-0CE2-49AF-9915-0F112FC2326D}" dt="2026-03-02T18:16:38.573" v="207" actId="26606"/>
          <ac:spMkLst>
            <pc:docMk/>
            <pc:sldMk cId="3852603861" sldId="268"/>
            <ac:spMk id="13" creationId="{C0763A76-9F1C-4FC5-82B7-DD475DA461B2}"/>
          </ac:spMkLst>
        </pc:spChg>
        <pc:spChg chg="add">
          <ac:chgData name="Yerzhan Belyayev" userId="0651036bcb181802" providerId="LiveId" clId="{6DF00D04-0CE2-49AF-9915-0F112FC2326D}" dt="2026-03-02T18:16:38.573" v="207" actId="26606"/>
          <ac:spMkLst>
            <pc:docMk/>
            <pc:sldMk cId="3852603861" sldId="268"/>
            <ac:spMk id="15" creationId="{E81BF4F6-F2CF-4984-9D14-D6966D92F99F}"/>
          </ac:spMkLst>
        </pc:spChg>
        <pc:picChg chg="add mod">
          <ac:chgData name="Yerzhan Belyayev" userId="0651036bcb181802" providerId="LiveId" clId="{6DF00D04-0CE2-49AF-9915-0F112FC2326D}" dt="2026-03-02T18:16:38.573" v="207" actId="26606"/>
          <ac:picMkLst>
            <pc:docMk/>
            <pc:sldMk cId="3852603861" sldId="268"/>
            <ac:picMk id="4" creationId="{5E1D3706-54FE-14B0-81DB-407DF44A56B3}"/>
          </ac:picMkLst>
        </pc:picChg>
      </pc:sldChg>
      <pc:sldChg chg="addSp delSp modSp add mod setBg">
        <pc:chgData name="Yerzhan Belyayev" userId="0651036bcb181802" providerId="LiveId" clId="{6DF00D04-0CE2-49AF-9915-0F112FC2326D}" dt="2026-03-02T18:35:04.125" v="263" actId="931"/>
        <pc:sldMkLst>
          <pc:docMk/>
          <pc:sldMk cId="3371700192" sldId="269"/>
        </pc:sldMkLst>
        <pc:picChg chg="add mod">
          <ac:chgData name="Yerzhan Belyayev" userId="0651036bcb181802" providerId="LiveId" clId="{6DF00D04-0CE2-49AF-9915-0F112FC2326D}" dt="2026-03-02T18:35:04.125" v="263" actId="931"/>
          <ac:picMkLst>
            <pc:docMk/>
            <pc:sldMk cId="3371700192" sldId="269"/>
            <ac:picMk id="3" creationId="{62AC8825-0A1F-8E0E-9DB5-43E4F269BF8C}"/>
          </ac:picMkLst>
        </pc:picChg>
        <pc:picChg chg="del">
          <ac:chgData name="Yerzhan Belyayev" userId="0651036bcb181802" providerId="LiveId" clId="{6DF00D04-0CE2-49AF-9915-0F112FC2326D}" dt="2026-03-02T18:30:57.115" v="259" actId="478"/>
          <ac:picMkLst>
            <pc:docMk/>
            <pc:sldMk cId="3371700192" sldId="269"/>
            <ac:picMk id="4" creationId="{AAEFE47C-FF4F-03B8-0D27-81A9874A9C44}"/>
          </ac:picMkLst>
        </pc:picChg>
      </pc:sldChg>
      <pc:sldChg chg="addSp modSp add mod">
        <pc:chgData name="Yerzhan Belyayev" userId="0651036bcb181802" providerId="LiveId" clId="{6DF00D04-0CE2-49AF-9915-0F112FC2326D}" dt="2026-03-02T18:35:51.864" v="268" actId="14100"/>
        <pc:sldMkLst>
          <pc:docMk/>
          <pc:sldMk cId="3954871217" sldId="270"/>
        </pc:sldMkLst>
        <pc:spChg chg="add mod">
          <ac:chgData name="Yerzhan Belyayev" userId="0651036bcb181802" providerId="LiveId" clId="{6DF00D04-0CE2-49AF-9915-0F112FC2326D}" dt="2026-03-02T18:35:51.864" v="268" actId="14100"/>
          <ac:spMkLst>
            <pc:docMk/>
            <pc:sldMk cId="3954871217" sldId="270"/>
            <ac:spMk id="3" creationId="{40936F66-D55D-D8B9-EE9D-96704FFFEB3C}"/>
          </ac:spMkLst>
        </pc:spChg>
      </pc:sldChg>
      <pc:sldChg chg="modSp add">
        <pc:chgData name="Yerzhan Belyayev" userId="0651036bcb181802" providerId="LiveId" clId="{6DF00D04-0CE2-49AF-9915-0F112FC2326D}" dt="2026-03-02T18:37:35.008" v="270"/>
        <pc:sldMkLst>
          <pc:docMk/>
          <pc:sldMk cId="222628748" sldId="271"/>
        </pc:sldMkLst>
        <pc:spChg chg="mod">
          <ac:chgData name="Yerzhan Belyayev" userId="0651036bcb181802" providerId="LiveId" clId="{6DF00D04-0CE2-49AF-9915-0F112FC2326D}" dt="2026-03-02T18:37:35.008" v="270"/>
          <ac:spMkLst>
            <pc:docMk/>
            <pc:sldMk cId="222628748" sldId="271"/>
            <ac:spMk id="3" creationId="{D5D33BE0-A49F-2F29-9917-686209A2B074}"/>
          </ac:spMkLst>
        </pc:spChg>
      </pc:sldChg>
      <pc:sldChg chg="add del">
        <pc:chgData name="Yerzhan Belyayev" userId="0651036bcb181802" providerId="LiveId" clId="{6DF00D04-0CE2-49AF-9915-0F112FC2326D}" dt="2026-03-02T18:33:45.342" v="262" actId="47"/>
        <pc:sldMkLst>
          <pc:docMk/>
          <pc:sldMk cId="4138261307" sldId="271"/>
        </pc:sldMkLst>
      </pc:sldChg>
      <pc:sldChg chg="modSp add mod">
        <pc:chgData name="Yerzhan Belyayev" userId="0651036bcb181802" providerId="LiveId" clId="{6DF00D04-0CE2-49AF-9915-0F112FC2326D}" dt="2026-03-02T18:40:09.245" v="274" actId="20577"/>
        <pc:sldMkLst>
          <pc:docMk/>
          <pc:sldMk cId="3046965399" sldId="272"/>
        </pc:sldMkLst>
        <pc:spChg chg="mod">
          <ac:chgData name="Yerzhan Belyayev" userId="0651036bcb181802" providerId="LiveId" clId="{6DF00D04-0CE2-49AF-9915-0F112FC2326D}" dt="2026-03-02T18:40:09.245" v="274" actId="20577"/>
          <ac:spMkLst>
            <pc:docMk/>
            <pc:sldMk cId="3046965399" sldId="272"/>
            <ac:spMk id="3" creationId="{D99A26B0-98BC-E3B3-CEEE-4242EEDC7FC2}"/>
          </ac:spMkLst>
        </pc:spChg>
      </pc:sldChg>
      <pc:sldChg chg="modSp add mod">
        <pc:chgData name="Yerzhan Belyayev" userId="0651036bcb181802" providerId="LiveId" clId="{6DF00D04-0CE2-49AF-9915-0F112FC2326D}" dt="2026-03-02T18:41:38.536" v="286" actId="20577"/>
        <pc:sldMkLst>
          <pc:docMk/>
          <pc:sldMk cId="177912616" sldId="273"/>
        </pc:sldMkLst>
        <pc:spChg chg="mod">
          <ac:chgData name="Yerzhan Belyayev" userId="0651036bcb181802" providerId="LiveId" clId="{6DF00D04-0CE2-49AF-9915-0F112FC2326D}" dt="2026-03-02T18:41:38.536" v="286" actId="20577"/>
          <ac:spMkLst>
            <pc:docMk/>
            <pc:sldMk cId="177912616" sldId="273"/>
            <ac:spMk id="3" creationId="{F90235DE-75E6-9029-F1BC-4570EF1394C2}"/>
          </ac:spMkLst>
        </pc:spChg>
      </pc:sldChg>
      <pc:sldChg chg="modSp add mod">
        <pc:chgData name="Yerzhan Belyayev" userId="0651036bcb181802" providerId="LiveId" clId="{6DF00D04-0CE2-49AF-9915-0F112FC2326D}" dt="2026-03-02T18:46:28.575" v="328" actId="1038"/>
        <pc:sldMkLst>
          <pc:docMk/>
          <pc:sldMk cId="1048863359" sldId="274"/>
        </pc:sldMkLst>
        <pc:spChg chg="mod">
          <ac:chgData name="Yerzhan Belyayev" userId="0651036bcb181802" providerId="LiveId" clId="{6DF00D04-0CE2-49AF-9915-0F112FC2326D}" dt="2026-03-02T18:46:28.575" v="328" actId="1038"/>
          <ac:spMkLst>
            <pc:docMk/>
            <pc:sldMk cId="1048863359" sldId="274"/>
            <ac:spMk id="3" creationId="{3E900A7F-C933-4BA8-F867-9B3673941274}"/>
          </ac:spMkLst>
        </pc:spChg>
      </pc:sldChg>
      <pc:sldChg chg="modSp add mod">
        <pc:chgData name="Yerzhan Belyayev" userId="0651036bcb181802" providerId="LiveId" clId="{6DF00D04-0CE2-49AF-9915-0F112FC2326D}" dt="2026-03-02T18:45:31.196" v="305" actId="1076"/>
        <pc:sldMkLst>
          <pc:docMk/>
          <pc:sldMk cId="488133923" sldId="275"/>
        </pc:sldMkLst>
        <pc:spChg chg="mod">
          <ac:chgData name="Yerzhan Belyayev" userId="0651036bcb181802" providerId="LiveId" clId="{6DF00D04-0CE2-49AF-9915-0F112FC2326D}" dt="2026-03-02T18:45:31.196" v="305" actId="1076"/>
          <ac:spMkLst>
            <pc:docMk/>
            <pc:sldMk cId="488133923" sldId="275"/>
            <ac:spMk id="3" creationId="{9D1D74EA-90AF-860F-D51E-A4851914449F}"/>
          </ac:spMkLst>
        </pc:spChg>
      </pc:sldChg>
      <pc:sldChg chg="modSp add mod">
        <pc:chgData name="Yerzhan Belyayev" userId="0651036bcb181802" providerId="LiveId" clId="{6DF00D04-0CE2-49AF-9915-0F112FC2326D}" dt="2026-03-02T18:47:49.155" v="341" actId="1076"/>
        <pc:sldMkLst>
          <pc:docMk/>
          <pc:sldMk cId="3941120069" sldId="276"/>
        </pc:sldMkLst>
        <pc:spChg chg="mod">
          <ac:chgData name="Yerzhan Belyayev" userId="0651036bcb181802" providerId="LiveId" clId="{6DF00D04-0CE2-49AF-9915-0F112FC2326D}" dt="2026-03-02T18:47:49.155" v="341" actId="1076"/>
          <ac:spMkLst>
            <pc:docMk/>
            <pc:sldMk cId="3941120069" sldId="276"/>
            <ac:spMk id="3" creationId="{B58FB57B-9C87-BAD0-2651-1C0C4F47B582}"/>
          </ac:spMkLst>
        </pc:spChg>
      </pc:sldChg>
      <pc:sldChg chg="modSp add mod">
        <pc:chgData name="Yerzhan Belyayev" userId="0651036bcb181802" providerId="LiveId" clId="{6DF00D04-0CE2-49AF-9915-0F112FC2326D}" dt="2026-03-02T18:50:23.655" v="350" actId="14100"/>
        <pc:sldMkLst>
          <pc:docMk/>
          <pc:sldMk cId="3060406203" sldId="277"/>
        </pc:sldMkLst>
        <pc:spChg chg="mod">
          <ac:chgData name="Yerzhan Belyayev" userId="0651036bcb181802" providerId="LiveId" clId="{6DF00D04-0CE2-49AF-9915-0F112FC2326D}" dt="2026-03-02T18:50:23.655" v="350" actId="14100"/>
          <ac:spMkLst>
            <pc:docMk/>
            <pc:sldMk cId="3060406203" sldId="277"/>
            <ac:spMk id="3" creationId="{8DA90C36-E57B-15F6-24D0-ED7D35431177}"/>
          </ac:spMkLst>
        </pc:spChg>
      </pc:sldChg>
      <pc:sldChg chg="modSp add mod">
        <pc:chgData name="Yerzhan Belyayev" userId="0651036bcb181802" providerId="LiveId" clId="{6DF00D04-0CE2-49AF-9915-0F112FC2326D}" dt="2026-03-02T18:52:25.364" v="354" actId="1076"/>
        <pc:sldMkLst>
          <pc:docMk/>
          <pc:sldMk cId="1885650084" sldId="278"/>
        </pc:sldMkLst>
        <pc:spChg chg="mod">
          <ac:chgData name="Yerzhan Belyayev" userId="0651036bcb181802" providerId="LiveId" clId="{6DF00D04-0CE2-49AF-9915-0F112FC2326D}" dt="2026-03-02T18:52:25.364" v="354" actId="1076"/>
          <ac:spMkLst>
            <pc:docMk/>
            <pc:sldMk cId="1885650084" sldId="278"/>
            <ac:spMk id="3" creationId="{2989F133-176D-8347-917F-E7500E2188D3}"/>
          </ac:spMkLst>
        </pc:spChg>
      </pc:sldChg>
      <pc:sldChg chg="modSp add mod">
        <pc:chgData name="Yerzhan Belyayev" userId="0651036bcb181802" providerId="LiveId" clId="{6DF00D04-0CE2-49AF-9915-0F112FC2326D}" dt="2026-03-02T18:54:56.447" v="357" actId="1076"/>
        <pc:sldMkLst>
          <pc:docMk/>
          <pc:sldMk cId="143904331" sldId="279"/>
        </pc:sldMkLst>
        <pc:spChg chg="mod">
          <ac:chgData name="Yerzhan Belyayev" userId="0651036bcb181802" providerId="LiveId" clId="{6DF00D04-0CE2-49AF-9915-0F112FC2326D}" dt="2026-03-02T18:54:56.447" v="357" actId="1076"/>
          <ac:spMkLst>
            <pc:docMk/>
            <pc:sldMk cId="143904331" sldId="279"/>
            <ac:spMk id="3" creationId="{8088041A-1B8E-F601-CDCD-C0E8C41AF8B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4494FAF-EE5C-CB9A-1D38-CFBE4FF6B7DF}"/>
              </a:ext>
            </a:extLst>
          </p:cNvPr>
          <p:cNvSpPr txBox="1"/>
          <p:nvPr/>
        </p:nvSpPr>
        <p:spPr>
          <a:xfrm>
            <a:off x="253655" y="585692"/>
            <a:ext cx="8636689" cy="2585323"/>
          </a:xfrm>
          <a:prstGeom prst="rect">
            <a:avLst/>
          </a:prstGeom>
          <a:noFill/>
        </p:spPr>
        <p:txBody>
          <a:bodyPr wrap="square" rtlCol="0">
            <a:spAutoFit/>
          </a:bodyPr>
          <a:lstStyle/>
          <a:p>
            <a:pPr algn="just"/>
            <a:r>
              <a:rPr lang="kk-KZ" dirty="0"/>
              <a:t>Инженерия</a:t>
            </a:r>
            <a:r>
              <a:rPr lang="en-US" dirty="0"/>
              <a:t> - </a:t>
            </a:r>
            <a:r>
              <a:rPr lang="kk-KZ" dirty="0"/>
              <a:t>бұл адамзат мәселелерін шешу үшін ғылыми және техникалық білімді қолдану. Инженерлер</a:t>
            </a:r>
            <a:r>
              <a:rPr lang="en-US" dirty="0"/>
              <a:t> </a:t>
            </a:r>
            <a:r>
              <a:rPr lang="kk-KZ" dirty="0"/>
              <a:t>проблемаларды шешетін және заттардың тиімді әрі нәтижелі жұмыс істеуіне бағытталған мамандар. Олар ғылым мен математиканың теориялары мен қағидаларын пайдаланып, техникалық мәселелерге экономикалық тұрғыдан тиімді шешімдер зерттеп, әзірлейді.</a:t>
            </a:r>
            <a:r>
              <a:rPr lang="en-US" dirty="0"/>
              <a:t> </a:t>
            </a:r>
            <a:r>
              <a:rPr lang="kk-KZ" dirty="0"/>
              <a:t>Инженерлер ғылымды, технологияны, математиканы және практикалық тәжірибені қолдану үшін қиялын, пайымын және логикалық ойлауын пайдаланады. Соның нәтижесінде пайдалы нысандар немесе үдерістер жобаланып, өндіріледі және іске қосылады. Олардың жұмысы</a:t>
            </a:r>
            <a:r>
              <a:rPr lang="en-US" dirty="0"/>
              <a:t> </a:t>
            </a:r>
            <a:r>
              <a:rPr lang="kk-KZ" dirty="0"/>
              <a:t>қоғамның қажеттіліктері мен коммерциялық қолданбалар арасындағы байланыстырушы көпір.</a:t>
            </a:r>
            <a:endParaRPr lang="ru-KZ" dirty="0"/>
          </a:p>
        </p:txBody>
      </p:sp>
      <p:sp>
        <p:nvSpPr>
          <p:cNvPr id="2" name="TextBox 1">
            <a:extLst>
              <a:ext uri="{FF2B5EF4-FFF2-40B4-BE49-F238E27FC236}">
                <a16:creationId xmlns:a16="http://schemas.microsoft.com/office/drawing/2014/main" id="{68E84275-1E8D-531D-DB40-50592ED658B1}"/>
              </a:ext>
            </a:extLst>
          </p:cNvPr>
          <p:cNvSpPr txBox="1"/>
          <p:nvPr/>
        </p:nvSpPr>
        <p:spPr>
          <a:xfrm>
            <a:off x="2241789" y="136280"/>
            <a:ext cx="5157788" cy="369332"/>
          </a:xfrm>
          <a:prstGeom prst="rect">
            <a:avLst/>
          </a:prstGeom>
          <a:noFill/>
        </p:spPr>
        <p:txBody>
          <a:bodyPr wrap="square" rtlCol="0">
            <a:spAutoFit/>
          </a:bodyPr>
          <a:lstStyle/>
          <a:p>
            <a:r>
              <a:rPr lang="kk-KZ" b="1" dirty="0"/>
              <a:t>Инженерияның мәнін түсінудің маңыздылығы</a:t>
            </a:r>
            <a:endParaRPr lang="ru-KZ" b="1" dirty="0"/>
          </a:p>
        </p:txBody>
      </p:sp>
      <p:pic>
        <p:nvPicPr>
          <p:cNvPr id="4" name="Picture 3">
            <a:extLst>
              <a:ext uri="{FF2B5EF4-FFF2-40B4-BE49-F238E27FC236}">
                <a16:creationId xmlns:a16="http://schemas.microsoft.com/office/drawing/2014/main" id="{0364E2CE-F2B4-CA04-FB03-4504D49285D2}"/>
              </a:ext>
            </a:extLst>
          </p:cNvPr>
          <p:cNvPicPr>
            <a:picLocks noChangeAspect="1"/>
          </p:cNvPicPr>
          <p:nvPr/>
        </p:nvPicPr>
        <p:blipFill>
          <a:blip r:embed="rId2"/>
          <a:stretch>
            <a:fillRect/>
          </a:stretch>
        </p:blipFill>
        <p:spPr>
          <a:xfrm>
            <a:off x="1992379" y="3312835"/>
            <a:ext cx="4978929" cy="33132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E3E99C-82E5-0845-80D3-9BFFB4D31252}"/>
            </a:ext>
          </a:extLst>
        </p:cNvPr>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436E58-A81C-8A6F-4D6D-472D1EA36601}"/>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700" b="1">
                <a:latin typeface="+mj-lt"/>
                <a:ea typeface="+mj-ea"/>
                <a:cs typeface="+mj-cs"/>
              </a:rPr>
              <a:t>Инженерлік зерттеудің қалай жүргізілетінін білудің маңызы</a:t>
            </a:r>
          </a:p>
        </p:txBody>
      </p:sp>
      <p:sp>
        <p:nvSpPr>
          <p:cNvPr id="8" name="TextBox 7">
            <a:extLst>
              <a:ext uri="{FF2B5EF4-FFF2-40B4-BE49-F238E27FC236}">
                <a16:creationId xmlns:a16="http://schemas.microsoft.com/office/drawing/2014/main" id="{21B17485-CA95-510C-7FD5-D3FB9F2BCE40}"/>
              </a:ext>
            </a:extLst>
          </p:cNvPr>
          <p:cNvSpPr txBox="1"/>
          <p:nvPr/>
        </p:nvSpPr>
        <p:spPr>
          <a:xfrm>
            <a:off x="571351" y="2743200"/>
            <a:ext cx="3485179" cy="361314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200" b="1"/>
              <a:t>(iii)</a:t>
            </a:r>
            <a:r>
              <a:rPr lang="en-US" sz="1200"/>
              <a:t> Зерттеудің қалай жүргізілетінін түсіну жаңа зияткерлік құралды игеруге мүмкіндік береді. Бұл әлемге және күнделікті тәжірибеге сыни әрі саналы көзқараспен қарауға жол ашады. Нәтижесінде адам өмірдің әртүрлі кезеңдерінде кездесетін практикалық мәселелер бойынша ақылға қонымды шешім қабылдай алады. Демек, зерттеу әдіснамасы өмірге объективті қарау құралдарын береді.</a:t>
            </a:r>
          </a:p>
          <a:p>
            <a:pPr indent="-228600" defTabSz="914400">
              <a:lnSpc>
                <a:spcPct val="90000"/>
              </a:lnSpc>
              <a:spcAft>
                <a:spcPts val="600"/>
              </a:spcAft>
              <a:buFont typeface="Arial" panose="020B0604020202020204" pitchFamily="34" charset="0"/>
              <a:buChar char="•"/>
            </a:pPr>
            <a:r>
              <a:rPr lang="en-US" sz="1200" b="1"/>
              <a:t>(iv)</a:t>
            </a:r>
            <a:r>
              <a:rPr lang="en-US" sz="1200"/>
              <a:t> Ғылыми және ақпараттық технологиялар дамыған қазіргі заманда барлығымыз белгілі бір деңгейде зерттеу нәтижелерінің тұтынушысымыз. Егер зерттеу нәтижелерінің қандай әдістер арқылы алынғанын бағалай алсақ, оларды саналы түрде пайдалана аламыз. Әдіснаманы білу зерттеу нәтижелерін бағалауға және рационалды шешім қабылдауға мүмкіндік береді.</a:t>
            </a:r>
          </a:p>
        </p:txBody>
      </p:sp>
      <p:pic>
        <p:nvPicPr>
          <p:cNvPr id="4" name="Picture 3">
            <a:extLst>
              <a:ext uri="{FF2B5EF4-FFF2-40B4-BE49-F238E27FC236}">
                <a16:creationId xmlns:a16="http://schemas.microsoft.com/office/drawing/2014/main" id="{5E1D3706-54FE-14B0-81DB-407DF44A56B3}"/>
              </a:ext>
            </a:extLst>
          </p:cNvPr>
          <p:cNvPicPr>
            <a:picLocks noChangeAspect="1"/>
          </p:cNvPicPr>
          <p:nvPr/>
        </p:nvPicPr>
        <p:blipFill>
          <a:blip r:embed="rId2"/>
          <a:srcRect l="13"/>
          <a:stretch>
            <a:fillRect/>
          </a:stretch>
        </p:blipFill>
        <p:spPr>
          <a:xfrm>
            <a:off x="4572000" y="1"/>
            <a:ext cx="4577118" cy="6858000"/>
          </a:xfrm>
          <a:prstGeom prst="rect">
            <a:avLst/>
          </a:prstGeom>
        </p:spPr>
      </p:pic>
    </p:spTree>
    <p:extLst>
      <p:ext uri="{BB962C8B-B14F-4D97-AF65-F5344CB8AC3E}">
        <p14:creationId xmlns:p14="http://schemas.microsoft.com/office/powerpoint/2010/main" val="3852603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5BB06D-5C7B-4CDF-ABB6-5AB44436A209}"/>
              </a:ext>
            </a:extLst>
          </p:cNvPr>
          <p:cNvSpPr txBox="1"/>
          <p:nvPr/>
        </p:nvSpPr>
        <p:spPr>
          <a:xfrm>
            <a:off x="186461" y="1093856"/>
            <a:ext cx="8678311" cy="3970318"/>
          </a:xfrm>
          <a:prstGeom prst="rect">
            <a:avLst/>
          </a:prstGeom>
          <a:noFill/>
        </p:spPr>
        <p:txBody>
          <a:bodyPr wrap="square" rtlCol="0">
            <a:spAutoFit/>
          </a:bodyPr>
          <a:lstStyle/>
          <a:p>
            <a:pPr algn="just"/>
            <a:r>
              <a:rPr lang="kk-KZ" dirty="0"/>
              <a:t>Зерттеуді жүзеге асыру кезеңдерінің қысқаша шолуы мұнда жалпы зерттеу әдіснамасы мен тиімді зерттеу жүргізу үшін қажетті тәсілдерге кіріспе ретінде ұсынылады.</a:t>
            </a:r>
          </a:p>
          <a:p>
            <a:pPr algn="just"/>
            <a:r>
              <a:rPr lang="kk-KZ" dirty="0"/>
              <a:t>Зерттеу үдерісі өзара тығыз байланысты бірнеше әрекеттерден тұрады. Бұл әрекеттер қатаң белгіленген бірізділікпен орындалмай, көбіне бір-бірімен қабаттасып отырады. Кей жағдайларда алғашқы қадам соңғы қадамның сипатын анықтауы мүмкін. Егер кейінгі рәсімдер бастапқы кезеңдерде ескерілмесе, зерттеуді аяқтауға кедергі келтіретін елеулі қиындықтар туындауы ықтимал.</a:t>
            </a:r>
          </a:p>
          <a:p>
            <a:pPr algn="just"/>
            <a:r>
              <a:rPr lang="kk-KZ" dirty="0"/>
              <a:t>Зерттеу үдерісіндегі қадамдар бір-бірінен толықтай бөлек емес, әрі өзара тәуелсіз де емес екенін есте ұстаған жөн. Олар міндетті түрде белгілі бір ретпен орындала бермейді. Зерттеуші әр кезеңде келесі қадамдардың талаптарын алдын ала болжап отыруы қажет. Дегенмен, зерттеуді жүзеге асыру үдерісіндегі қадамдардың төменде берілген тәртібі жалпы әдістемелік нұсқаулық ретінде пайдалы болып табылады.</a:t>
            </a:r>
          </a:p>
          <a:p>
            <a:pPr>
              <a:buFont typeface="Arial" panose="020B0604020202020204" pitchFamily="34" charset="0"/>
              <a:buChar char="•"/>
            </a:pPr>
            <a:endParaRPr lang="kk-KZ" dirty="0"/>
          </a:p>
        </p:txBody>
      </p:sp>
      <p:sp>
        <p:nvSpPr>
          <p:cNvPr id="2" name="TextBox 1">
            <a:extLst>
              <a:ext uri="{FF2B5EF4-FFF2-40B4-BE49-F238E27FC236}">
                <a16:creationId xmlns:a16="http://schemas.microsoft.com/office/drawing/2014/main" id="{5B578F18-09A8-74F1-F025-A61487E8CBFC}"/>
              </a:ext>
            </a:extLst>
          </p:cNvPr>
          <p:cNvSpPr txBox="1"/>
          <p:nvPr/>
        </p:nvSpPr>
        <p:spPr>
          <a:xfrm>
            <a:off x="2591884" y="238159"/>
            <a:ext cx="3867464" cy="369332"/>
          </a:xfrm>
          <a:prstGeom prst="rect">
            <a:avLst/>
          </a:prstGeom>
          <a:noFill/>
        </p:spPr>
        <p:txBody>
          <a:bodyPr wrap="square" rtlCol="0">
            <a:spAutoFit/>
          </a:bodyPr>
          <a:lstStyle/>
          <a:p>
            <a:r>
              <a:rPr lang="ru-RU" b="1" dirty="0"/>
              <a:t>Зерттеу жүргізу үдерісінің кезеңдері</a:t>
            </a:r>
            <a:endParaRPr lang="ru-KZ"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12ED12-AA1B-98E0-BC01-D2EB55592EBB}"/>
            </a:ext>
          </a:extLst>
        </p:cNvPr>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22FC0A-7906-92A5-D381-382EB73B93A6}"/>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a:latin typeface="+mj-lt"/>
                <a:ea typeface="+mj-ea"/>
                <a:cs typeface="+mj-cs"/>
              </a:rPr>
              <a:t>Зерттеу жүргізу үдерісінің кезеңдері</a:t>
            </a:r>
          </a:p>
        </p:txBody>
      </p:sp>
      <p:sp>
        <p:nvSpPr>
          <p:cNvPr id="2" name="Rectangle 1">
            <a:extLst>
              <a:ext uri="{FF2B5EF4-FFF2-40B4-BE49-F238E27FC236}">
                <a16:creationId xmlns:a16="http://schemas.microsoft.com/office/drawing/2014/main" id="{07A2ED46-CB72-0F81-CD9F-A84DB4E31F9B}"/>
              </a:ext>
            </a:extLst>
          </p:cNvPr>
          <p:cNvSpPr>
            <a:spLocks noChangeArrowheads="1"/>
          </p:cNvSpPr>
          <p:nvPr/>
        </p:nvSpPr>
        <p:spPr bwMode="auto">
          <a:xfrm>
            <a:off x="571351" y="2743200"/>
            <a:ext cx="3485179" cy="3613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зерттеу мәселесін тұжырымдау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әдебиеттерге кең көлемді шолу жасау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гипотезаны әзірлеу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зерттеу жоспарын (дизайнын) дайындау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іріктеу (таңдау) жоспарын анықтау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деректерді жинау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жобаны жүзеге асыру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деректерді талдау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гипотезаны тексеру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жалпылау және нәтижелерді түсіндіру</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a:ln>
                  <a:noFill/>
                </a:ln>
                <a:effectLst/>
              </a:rPr>
              <a:t>зерттеу есебін дайындау</a:t>
            </a:r>
          </a:p>
        </p:txBody>
      </p:sp>
      <p:pic>
        <p:nvPicPr>
          <p:cNvPr id="9" name="Picture 8">
            <a:extLst>
              <a:ext uri="{FF2B5EF4-FFF2-40B4-BE49-F238E27FC236}">
                <a16:creationId xmlns:a16="http://schemas.microsoft.com/office/drawing/2014/main" id="{C9BAAFD1-95BC-0A6E-5D17-73E868C35828}"/>
              </a:ext>
            </a:extLst>
          </p:cNvPr>
          <p:cNvPicPr>
            <a:picLocks noChangeAspect="1"/>
          </p:cNvPicPr>
          <p:nvPr/>
        </p:nvPicPr>
        <p:blipFill>
          <a:blip r:embed="rId2"/>
          <a:srcRect r="13"/>
          <a:stretch>
            <a:fillRect/>
          </a:stretch>
        </p:blipFill>
        <p:spPr>
          <a:xfrm>
            <a:off x="4572000" y="1"/>
            <a:ext cx="4577118" cy="6858000"/>
          </a:xfrm>
          <a:prstGeom prst="rect">
            <a:avLst/>
          </a:prstGeom>
        </p:spPr>
      </p:pic>
    </p:spTree>
    <p:extLst>
      <p:ext uri="{BB962C8B-B14F-4D97-AF65-F5344CB8AC3E}">
        <p14:creationId xmlns:p14="http://schemas.microsoft.com/office/powerpoint/2010/main" val="237285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CA489B-2F10-77D1-D495-E17513AC93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860328-5C09-F29D-C6A1-CB0A0663516F}"/>
              </a:ext>
            </a:extLst>
          </p:cNvPr>
          <p:cNvPicPr>
            <a:picLocks noChangeAspect="1"/>
          </p:cNvPicPr>
          <p:nvPr/>
        </p:nvPicPr>
        <p:blipFill>
          <a:blip r:embed="rId2"/>
          <a:stretch>
            <a:fillRect/>
          </a:stretch>
        </p:blipFill>
        <p:spPr>
          <a:xfrm>
            <a:off x="2458280" y="113475"/>
            <a:ext cx="4426225" cy="6631049"/>
          </a:xfrm>
          <a:prstGeom prst="rect">
            <a:avLst/>
          </a:prstGeom>
        </p:spPr>
      </p:pic>
    </p:spTree>
    <p:extLst>
      <p:ext uri="{BB962C8B-B14F-4D97-AF65-F5344CB8AC3E}">
        <p14:creationId xmlns:p14="http://schemas.microsoft.com/office/powerpoint/2010/main" val="1912854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15433-6B63-C48D-E3AD-592327FCCE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AC8825-0A1F-8E0E-9DB5-43E4F269BF8C}"/>
              </a:ext>
            </a:extLst>
          </p:cNvPr>
          <p:cNvPicPr>
            <a:picLocks noChangeAspect="1"/>
          </p:cNvPicPr>
          <p:nvPr/>
        </p:nvPicPr>
        <p:blipFill>
          <a:blip r:embed="rId2"/>
          <a:stretch>
            <a:fillRect/>
          </a:stretch>
        </p:blipFill>
        <p:spPr>
          <a:xfrm>
            <a:off x="2286000" y="0"/>
            <a:ext cx="4572000" cy="6858000"/>
          </a:xfrm>
          <a:prstGeom prst="rect">
            <a:avLst/>
          </a:prstGeom>
        </p:spPr>
      </p:pic>
    </p:spTree>
    <p:extLst>
      <p:ext uri="{BB962C8B-B14F-4D97-AF65-F5344CB8AC3E}">
        <p14:creationId xmlns:p14="http://schemas.microsoft.com/office/powerpoint/2010/main" val="3371700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D196F-E197-5A88-6429-6818D03078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936F66-D55D-D8B9-EE9D-96704FFFEB3C}"/>
              </a:ext>
            </a:extLst>
          </p:cNvPr>
          <p:cNvSpPr txBox="1"/>
          <p:nvPr/>
        </p:nvSpPr>
        <p:spPr>
          <a:xfrm>
            <a:off x="165652" y="240203"/>
            <a:ext cx="8454887" cy="6186309"/>
          </a:xfrm>
          <a:prstGeom prst="rect">
            <a:avLst/>
          </a:prstGeom>
          <a:noFill/>
        </p:spPr>
        <p:txBody>
          <a:bodyPr wrap="square">
            <a:spAutoFit/>
          </a:bodyPr>
          <a:lstStyle/>
          <a:p>
            <a:pPr>
              <a:buNone/>
            </a:pPr>
            <a:r>
              <a:rPr lang="kk-KZ" b="1" dirty="0"/>
              <a:t>3. Жұмыс гипотезаларын әзірлеу:</a:t>
            </a:r>
            <a:br>
              <a:rPr lang="kk-KZ" dirty="0"/>
            </a:br>
            <a:r>
              <a:rPr lang="kk-KZ" dirty="0"/>
              <a:t>Кең көлемді әдеби шолудан кейін зерттеуші жұмыс гипотезасын немесе гипотезаларын нақты әрі түсінікті түрде тұжырымдауы тиіс. Жұмыс гипотезасы — оның логикалық немесе эмпирикалық салдарын анықтау және тексеру мақсатында жасалатын болжамды тұжырым. Сондықтан зерттеу гипотезаларының қалай әзірленетіні өте маңызды, себебі олар зерттеудің негізгі бағыт-бағдарын айқындайды.</a:t>
            </a:r>
          </a:p>
          <a:p>
            <a:pPr>
              <a:buNone/>
            </a:pPr>
            <a:r>
              <a:rPr lang="kk-KZ" dirty="0"/>
              <a:t>Гипотезаның рөлі — зерттеу аясын шектеу арқылы зерттеушіні дұрыс бағытта ұстау. Ол зерттеушінің ойлауын нақтылап, мәселенің маңызды қырларына назар аударуға көмектеседі. Сондай-ақ қандай деректер қажет екенін және қандай деректерді талдау әдістері қолданылуы тиіс екенін көрсетеді.</a:t>
            </a:r>
          </a:p>
          <a:p>
            <a:pPr>
              <a:buNone/>
            </a:pPr>
            <a:r>
              <a:rPr lang="kk-KZ" dirty="0"/>
              <a:t>Жұмыс гипотезаларын қалай әзірлеуге болады? Жауап — төмендегі тәсілдерді қолдану арқылы:</a:t>
            </a:r>
          </a:p>
          <a:p>
            <a:pPr>
              <a:buNone/>
            </a:pPr>
            <a:r>
              <a:rPr lang="kk-KZ" dirty="0"/>
              <a:t>(</a:t>
            </a:r>
            <a:r>
              <a:rPr lang="en-US" dirty="0"/>
              <a:t>a) </a:t>
            </a:r>
            <a:r>
              <a:rPr lang="kk-KZ" dirty="0"/>
              <a:t>Мәселе, оның шығу тегі және шешім іздеудегі мақсаттар туралы әріптестермен және сарапшылармен талқылау;</a:t>
            </a:r>
          </a:p>
          <a:p>
            <a:pPr>
              <a:buNone/>
            </a:pPr>
            <a:r>
              <a:rPr lang="kk-KZ" dirty="0"/>
              <a:t>(</a:t>
            </a:r>
            <a:r>
              <a:rPr lang="en-US" dirty="0"/>
              <a:t>b) </a:t>
            </a:r>
            <a:r>
              <a:rPr lang="kk-KZ" dirty="0"/>
              <a:t>Егер қолжетімді болса, мәселе бойынша деректер мен жазбаларды зерттеп, ықтимал үрдістерді, ерекшеліктерді және басқа да белгілерді анықтау;</a:t>
            </a:r>
          </a:p>
          <a:p>
            <a:pPr>
              <a:buNone/>
            </a:pPr>
            <a:r>
              <a:rPr lang="kk-KZ" dirty="0"/>
              <a:t>(</a:t>
            </a:r>
            <a:r>
              <a:rPr lang="en-US" dirty="0"/>
              <a:t>c) </a:t>
            </a:r>
            <a:r>
              <a:rPr lang="kk-KZ" dirty="0"/>
              <a:t>Осы саладағы немесе ұқсас мәселелер бойынша жүргізілген зерттеулерге шолу жасау;</a:t>
            </a:r>
          </a:p>
          <a:p>
            <a:pPr>
              <a:buNone/>
            </a:pPr>
            <a:r>
              <a:rPr lang="kk-KZ" dirty="0"/>
              <a:t>(</a:t>
            </a:r>
            <a:r>
              <a:rPr lang="en-US" dirty="0"/>
              <a:t>d) </a:t>
            </a:r>
            <a:r>
              <a:rPr lang="kk-KZ" dirty="0"/>
              <a:t>Мәселенің практикалық қырларын тереңірек түсіну мақсатында мүдделі тараптармен және жекелеген тұлғалармен шектеулі көлемде түпнұсқалық далалық сұхбаттар жүргізуді қамтитын ізденістік жеке зерттеу.</a:t>
            </a:r>
          </a:p>
        </p:txBody>
      </p:sp>
    </p:spTree>
    <p:extLst>
      <p:ext uri="{BB962C8B-B14F-4D97-AF65-F5344CB8AC3E}">
        <p14:creationId xmlns:p14="http://schemas.microsoft.com/office/powerpoint/2010/main" val="3954871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4E502-AF5E-410C-C190-A16530FFF96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D33BE0-A49F-2F29-9917-686209A2B074}"/>
              </a:ext>
            </a:extLst>
          </p:cNvPr>
          <p:cNvSpPr txBox="1"/>
          <p:nvPr/>
        </p:nvSpPr>
        <p:spPr>
          <a:xfrm>
            <a:off x="165652" y="240203"/>
            <a:ext cx="8454887" cy="6186309"/>
          </a:xfrm>
          <a:prstGeom prst="rect">
            <a:avLst/>
          </a:prstGeom>
          <a:noFill/>
        </p:spPr>
        <p:txBody>
          <a:bodyPr wrap="square">
            <a:spAutoFit/>
          </a:bodyPr>
          <a:lstStyle/>
          <a:p>
            <a:r>
              <a:rPr lang="kk-KZ" b="1" dirty="0"/>
              <a:t>4. Зерттеу жоспарын (дизайнын) дайындау:</a:t>
            </a:r>
            <a:br>
              <a:rPr lang="kk-KZ" dirty="0"/>
            </a:br>
            <a:r>
              <a:rPr lang="kk-KZ" dirty="0"/>
              <a:t>Зерттеу мәселесі нақты әрі анық тұжырымдалғаннан кейін, зерттеуші зерттеу жоспарын дайындауы тиіс, яғни зерттеу жүргізілетін тұжырымдамалық құрылымды көрсетуі қажет. Мұндай жоспарды әзірлеу зерттеудің мүмкіндігінше тиімді жүргізілуіне және барынша көп ақпарат алуға ықпал етеді.</a:t>
            </a:r>
          </a:p>
          <a:p>
            <a:r>
              <a:rPr lang="kk-KZ" dirty="0"/>
              <a:t>Зерттеу мақсаттары төрт санатқа бөлінеді:</a:t>
            </a:r>
            <a:br>
              <a:rPr lang="kk-KZ" dirty="0"/>
            </a:br>
            <a:r>
              <a:rPr lang="kk-KZ" dirty="0"/>
              <a:t>(</a:t>
            </a:r>
            <a:r>
              <a:rPr lang="en-US" dirty="0" err="1"/>
              <a:t>i</a:t>
            </a:r>
            <a:r>
              <a:rPr lang="en-US" dirty="0"/>
              <a:t>) </a:t>
            </a:r>
            <a:r>
              <a:rPr lang="kk-KZ" dirty="0"/>
              <a:t>зерттеу (ізденіс, барлау),</a:t>
            </a:r>
            <a:br>
              <a:rPr lang="kk-KZ" dirty="0"/>
            </a:br>
            <a:r>
              <a:rPr lang="kk-KZ" dirty="0"/>
              <a:t>(</a:t>
            </a:r>
            <a:r>
              <a:rPr lang="en-US" dirty="0"/>
              <a:t>ii) </a:t>
            </a:r>
            <a:r>
              <a:rPr lang="kk-KZ" dirty="0"/>
              <a:t>сипаттау,</a:t>
            </a:r>
            <a:br>
              <a:rPr lang="kk-KZ" dirty="0"/>
            </a:br>
            <a:r>
              <a:rPr lang="kk-KZ" dirty="0"/>
              <a:t>(</a:t>
            </a:r>
            <a:r>
              <a:rPr lang="en-US" dirty="0"/>
              <a:t>iii) </a:t>
            </a:r>
            <a:r>
              <a:rPr lang="kk-KZ" dirty="0"/>
              <a:t>диагноз қою (талдау),</a:t>
            </a:r>
            <a:br>
              <a:rPr lang="kk-KZ" dirty="0"/>
            </a:br>
            <a:r>
              <a:rPr lang="kk-KZ" dirty="0"/>
              <a:t>(</a:t>
            </a:r>
            <a:r>
              <a:rPr lang="en-US" dirty="0"/>
              <a:t>iv) </a:t>
            </a:r>
            <a:r>
              <a:rPr lang="kk-KZ" dirty="0"/>
              <a:t>эксперимент жүргізу.</a:t>
            </a:r>
          </a:p>
          <a:p>
            <a:r>
              <a:rPr lang="kk-KZ" dirty="0"/>
              <a:t>Егер зерттеудің мақсаты ізденістік сипатта болса, мәселенің түрлі қырларын қарастыруға мүмкіндік беретін икемді зерттеу дизайны қолайлы деп есептеледі.</a:t>
            </a:r>
          </a:p>
          <a:p>
            <a:r>
              <a:rPr lang="kk-KZ" dirty="0"/>
              <a:t>Белгілі бір зерттеу мәселесіне сәйкес зерттеу жоспарын дайындау әдетте төмендегілерді қарастыруды қамтиды:</a:t>
            </a:r>
          </a:p>
          <a:p>
            <a:r>
              <a:rPr lang="kk-KZ" dirty="0"/>
              <a:t>(</a:t>
            </a:r>
            <a:r>
              <a:rPr lang="en-US" dirty="0" err="1"/>
              <a:t>i</a:t>
            </a:r>
            <a:r>
              <a:rPr lang="en-US" dirty="0"/>
              <a:t>) </a:t>
            </a:r>
            <a:r>
              <a:rPr lang="kk-KZ" dirty="0"/>
              <a:t>ақпарат алу тәсілдері;</a:t>
            </a:r>
            <a:br>
              <a:rPr lang="kk-KZ" dirty="0"/>
            </a:br>
            <a:r>
              <a:rPr lang="kk-KZ" dirty="0"/>
              <a:t>(</a:t>
            </a:r>
            <a:r>
              <a:rPr lang="en-US" dirty="0"/>
              <a:t>ii) </a:t>
            </a:r>
            <a:r>
              <a:rPr lang="kk-KZ" dirty="0"/>
              <a:t>зерттеушінің және (бар болса) оның тобының қолжетімділігі мен кәсіби дағдылары;</a:t>
            </a:r>
            <a:br>
              <a:rPr lang="kk-KZ" dirty="0"/>
            </a:br>
            <a:r>
              <a:rPr lang="kk-KZ" dirty="0"/>
              <a:t>(</a:t>
            </a:r>
            <a:r>
              <a:rPr lang="en-US" dirty="0"/>
              <a:t>iii) </a:t>
            </a:r>
            <a:r>
              <a:rPr lang="kk-KZ" dirty="0"/>
              <a:t>таңдалған ақпарат алу тәсілдерінің қалай ұйымдастырылатыны және оларды таңдауға негіз болған дәлелдер;</a:t>
            </a:r>
            <a:br>
              <a:rPr lang="kk-KZ" dirty="0"/>
            </a:br>
            <a:r>
              <a:rPr lang="kk-KZ" dirty="0"/>
              <a:t>(</a:t>
            </a:r>
            <a:r>
              <a:rPr lang="en-US" dirty="0"/>
              <a:t>iv) </a:t>
            </a:r>
            <a:r>
              <a:rPr lang="kk-KZ" dirty="0"/>
              <a:t>зерттеуге бөлінген уақыт;</a:t>
            </a:r>
            <a:br>
              <a:rPr lang="kk-KZ" dirty="0"/>
            </a:br>
            <a:r>
              <a:rPr lang="kk-KZ" dirty="0"/>
              <a:t>(</a:t>
            </a:r>
            <a:r>
              <a:rPr lang="en-US" dirty="0"/>
              <a:t>v) </a:t>
            </a:r>
            <a:r>
              <a:rPr lang="kk-KZ" dirty="0"/>
              <a:t>зерттеуге байланысты шығындар, яғни осы мақсатқа қолжетімді қаржылық ресурстар.</a:t>
            </a:r>
          </a:p>
        </p:txBody>
      </p:sp>
    </p:spTree>
    <p:extLst>
      <p:ext uri="{BB962C8B-B14F-4D97-AF65-F5344CB8AC3E}">
        <p14:creationId xmlns:p14="http://schemas.microsoft.com/office/powerpoint/2010/main" val="222628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C2299-3B16-0FEC-5972-8BAD0D1E98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99A26B0-98BC-E3B3-CEEE-4242EEDC7FC2}"/>
              </a:ext>
            </a:extLst>
          </p:cNvPr>
          <p:cNvSpPr txBox="1"/>
          <p:nvPr/>
        </p:nvSpPr>
        <p:spPr>
          <a:xfrm>
            <a:off x="165652" y="240203"/>
            <a:ext cx="8454887" cy="6186309"/>
          </a:xfrm>
          <a:prstGeom prst="rect">
            <a:avLst/>
          </a:prstGeom>
          <a:noFill/>
        </p:spPr>
        <p:txBody>
          <a:bodyPr wrap="square">
            <a:spAutoFit/>
          </a:bodyPr>
          <a:lstStyle/>
          <a:p>
            <a:r>
              <a:rPr lang="kk-KZ" b="1" dirty="0"/>
              <a:t>5. Іріктеу (таңдау) жоспарын анықтау:</a:t>
            </a:r>
            <a:endParaRPr lang="kk-KZ" dirty="0"/>
          </a:p>
          <a:p>
            <a:r>
              <a:rPr lang="kk-KZ" dirty="0"/>
              <a:t>Зерттеуші іріктемені таңдау тәсілін, яғни кеңінен «іріктеу дизайны» деп аталатын жоспарды анықтауы тиіс. Басқаша айтқанда, іріктеу дизайны — белгілі бір жиынтықтан (популяциядан) іріктеме алу үшін деректер жиналмас бұрын алдын ала жасалатын нақты жоспар.</a:t>
            </a:r>
          </a:p>
          <a:p>
            <a:r>
              <a:rPr lang="kk-KZ" dirty="0"/>
              <a:t>Мысалы, қаладағы 200 дәріхананың ішінен белгілі бір тәсілмен 12-сін таңдау жоспары — іріктеу дизайны болып табылады.</a:t>
            </a:r>
          </a:p>
          <a:p>
            <a:r>
              <a:rPr lang="kk-KZ" dirty="0"/>
              <a:t>Іріктемелер екі түрге бөлінеді:</a:t>
            </a:r>
          </a:p>
          <a:p>
            <a:r>
              <a:rPr lang="kk-KZ" dirty="0"/>
              <a:t>ықтималдық (</a:t>
            </a:r>
            <a:r>
              <a:rPr lang="en-US" dirty="0"/>
              <a:t>probability) </a:t>
            </a:r>
            <a:r>
              <a:rPr lang="kk-KZ" dirty="0"/>
              <a:t>іріктемелер;</a:t>
            </a:r>
          </a:p>
          <a:p>
            <a:r>
              <a:rPr lang="kk-KZ" dirty="0"/>
              <a:t>ықтималдық емес (</a:t>
            </a:r>
            <a:r>
              <a:rPr lang="en-US" dirty="0"/>
              <a:t>non-probability) </a:t>
            </a:r>
            <a:r>
              <a:rPr lang="kk-KZ" dirty="0"/>
              <a:t>іріктемелер.</a:t>
            </a:r>
          </a:p>
          <a:p>
            <a:r>
              <a:rPr lang="kk-KZ" dirty="0"/>
              <a:t>Ықтималдық іріктемелерде әрбір элементтің іріктемеге ену ықтималдығы белгілі болады. Ал ықтималдық емес іріктемелерде зерттеуші бұл ықтималдықты нақты анықтай алмайды.</a:t>
            </a:r>
          </a:p>
          <a:p>
            <a:r>
              <a:rPr lang="kk-KZ" dirty="0"/>
              <a:t>Ықтималдық іріктемелерге мыналар жатады:</a:t>
            </a:r>
          </a:p>
          <a:p>
            <a:r>
              <a:rPr lang="kk-KZ" dirty="0"/>
              <a:t>қарапайым кездейсоқ іріктеу;</a:t>
            </a:r>
          </a:p>
          <a:p>
            <a:r>
              <a:rPr lang="kk-KZ" dirty="0"/>
              <a:t>жүйелі іріктеу;</a:t>
            </a:r>
          </a:p>
          <a:p>
            <a:r>
              <a:rPr lang="kk-KZ" dirty="0"/>
              <a:t>стратификацияланған (қабатталған) іріктеу;</a:t>
            </a:r>
          </a:p>
          <a:p>
            <a:r>
              <a:rPr lang="kk-KZ" dirty="0"/>
              <a:t>кластерлік (топтық/аймақтық) іріктеу.</a:t>
            </a:r>
          </a:p>
          <a:p>
            <a:r>
              <a:rPr lang="kk-KZ" dirty="0"/>
              <a:t>Ал ықтималдық емес іріктемелерге:</a:t>
            </a:r>
          </a:p>
          <a:p>
            <a:r>
              <a:rPr lang="kk-KZ" dirty="0"/>
              <a:t>қолайлылық бойынша іріктеу;</a:t>
            </a:r>
          </a:p>
          <a:p>
            <a:r>
              <a:rPr lang="kk-KZ" dirty="0"/>
              <a:t>сараптамалық (пікірге негізделген) іріктеу;</a:t>
            </a:r>
          </a:p>
          <a:p>
            <a:r>
              <a:rPr lang="kk-KZ" dirty="0"/>
              <a:t>квоталық іріктеу жатады.</a:t>
            </a:r>
          </a:p>
        </p:txBody>
      </p:sp>
    </p:spTree>
    <p:extLst>
      <p:ext uri="{BB962C8B-B14F-4D97-AF65-F5344CB8AC3E}">
        <p14:creationId xmlns:p14="http://schemas.microsoft.com/office/powerpoint/2010/main" val="304696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C935-D32D-C412-1535-1DC30EEFE21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0235DE-75E6-9029-F1BC-4570EF1394C2}"/>
              </a:ext>
            </a:extLst>
          </p:cNvPr>
          <p:cNvSpPr txBox="1"/>
          <p:nvPr/>
        </p:nvSpPr>
        <p:spPr>
          <a:xfrm>
            <a:off x="165652" y="240203"/>
            <a:ext cx="8454887" cy="6740307"/>
          </a:xfrm>
          <a:prstGeom prst="rect">
            <a:avLst/>
          </a:prstGeom>
          <a:noFill/>
        </p:spPr>
        <p:txBody>
          <a:bodyPr wrap="square">
            <a:spAutoFit/>
          </a:bodyPr>
          <a:lstStyle/>
          <a:p>
            <a:r>
              <a:rPr lang="kk-KZ" dirty="0"/>
              <a:t>Маңызды іріктеу түрлеріне қысқаша сипаттама:</a:t>
            </a:r>
          </a:p>
          <a:p>
            <a:r>
              <a:rPr lang="kk-KZ" b="1" dirty="0"/>
              <a:t>(</a:t>
            </a:r>
            <a:r>
              <a:rPr lang="en-US" b="1" dirty="0" err="1"/>
              <a:t>i</a:t>
            </a:r>
            <a:r>
              <a:rPr lang="en-US" b="1" dirty="0"/>
              <a:t>) </a:t>
            </a:r>
            <a:r>
              <a:rPr lang="kk-KZ" b="1" dirty="0"/>
              <a:t>Мақсатты (әдейі) іріктеу:</a:t>
            </a:r>
            <a:br>
              <a:rPr lang="kk-KZ" dirty="0"/>
            </a:br>
            <a:r>
              <a:rPr lang="kk-KZ" dirty="0"/>
              <a:t>Бұл </a:t>
            </a:r>
            <a:r>
              <a:rPr lang="en-US" dirty="0"/>
              <a:t>purposive </a:t>
            </a:r>
            <a:r>
              <a:rPr lang="kk-KZ" dirty="0"/>
              <a:t>немесе ықтималдық емес іріктеу деп те аталады. Бұл әдісте жиынтықтың белгілі бір бірліктері әдейі таңдалып, бүкіл жиынтықты сипаттайтын іріктеме құрылады.</a:t>
            </a:r>
            <a:br>
              <a:rPr lang="kk-KZ" dirty="0"/>
            </a:br>
            <a:r>
              <a:rPr lang="kk-KZ" dirty="0"/>
              <a:t>Егер популяция элементтері қолжетімділігіне қарай таңдалса, ол қолайлылық бойынша іріктеу деп аталады.</a:t>
            </a:r>
          </a:p>
          <a:p>
            <a:r>
              <a:rPr lang="kk-KZ" b="1" dirty="0"/>
              <a:t>(</a:t>
            </a:r>
            <a:r>
              <a:rPr lang="en-US" b="1" dirty="0"/>
              <a:t>ii) </a:t>
            </a:r>
            <a:r>
              <a:rPr lang="kk-KZ" b="1" dirty="0"/>
              <a:t>Қарапайым кездейсоқ іріктеу:</a:t>
            </a:r>
            <a:br>
              <a:rPr lang="kk-KZ" dirty="0"/>
            </a:br>
            <a:r>
              <a:rPr lang="kk-KZ" dirty="0"/>
              <a:t>Бұл «кездейсоқ» немесе «ықтималдық» іріктеу деп те аталады. Мұнда жиынтықтағы әрбір элементтің іріктемеге ену мүмкіндігі тең болады.</a:t>
            </a:r>
            <a:br>
              <a:rPr lang="kk-KZ" dirty="0"/>
            </a:br>
            <a:r>
              <a:rPr lang="kk-KZ" dirty="0"/>
              <a:t>Мысалы, 15 000 элементтен 300 элемент таңдау қажет болса, барлық 15 000 атауды қағазға жазып, лотерея әдісімен таңдау жүргізуге болады.</a:t>
            </a:r>
          </a:p>
          <a:p>
            <a:endParaRPr lang="ru-KZ" b="1" dirty="0"/>
          </a:p>
          <a:p>
            <a:r>
              <a:rPr lang="kk-KZ" b="1" dirty="0"/>
              <a:t>(</a:t>
            </a:r>
            <a:r>
              <a:rPr lang="en-US" b="1" dirty="0"/>
              <a:t>iii) </a:t>
            </a:r>
            <a:r>
              <a:rPr lang="kk-KZ" b="1" dirty="0"/>
              <a:t>Жүйелі іріктеу:</a:t>
            </a:r>
            <a:br>
              <a:rPr lang="kk-KZ" dirty="0"/>
            </a:br>
            <a:r>
              <a:rPr lang="kk-KZ" dirty="0"/>
              <a:t>Кей жағдайларда тізімдегі әр 15-ші адамды немесе көшедегі әр 10-шы үйді таңдау тиімді болады. Бұл жүйелі іріктеу деп аталады.</a:t>
            </a:r>
            <a:br>
              <a:rPr lang="kk-KZ" dirty="0"/>
            </a:br>
            <a:r>
              <a:rPr lang="kk-KZ" dirty="0"/>
              <a:t>Әдетте бастапқы элементті кездейсоқ таңдау арқылы кездейсоқтық элементі енгізіледі.</a:t>
            </a:r>
          </a:p>
          <a:p>
            <a:endParaRPr lang="ru-KZ" b="1" dirty="0"/>
          </a:p>
          <a:p>
            <a:r>
              <a:rPr lang="kk-KZ" b="1" dirty="0"/>
              <a:t>(</a:t>
            </a:r>
            <a:r>
              <a:rPr lang="en-US" b="1" dirty="0"/>
              <a:t>iv) </a:t>
            </a:r>
            <a:r>
              <a:rPr lang="kk-KZ" b="1" dirty="0"/>
              <a:t>Стратификацияланған (қабатталған) іріктеу:</a:t>
            </a:r>
            <a:br>
              <a:rPr lang="kk-KZ" dirty="0"/>
            </a:br>
            <a:r>
              <a:rPr lang="kk-KZ" dirty="0"/>
              <a:t>Егер жиынтық біртекті болмаса, оны бірнеше қабаттарға (страта) бөліп, әр қабаттан іріктеме алынады. Бұл әдіс репрезентативті іріктеме алуға мүмкіндік береді.</a:t>
            </a:r>
          </a:p>
          <a:p>
            <a:br>
              <a:rPr lang="kk-KZ" dirty="0"/>
            </a:br>
            <a:endParaRPr lang="kk-KZ" dirty="0"/>
          </a:p>
        </p:txBody>
      </p:sp>
    </p:spTree>
    <p:extLst>
      <p:ext uri="{BB962C8B-B14F-4D97-AF65-F5344CB8AC3E}">
        <p14:creationId xmlns:p14="http://schemas.microsoft.com/office/powerpoint/2010/main" val="177912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D7290-4548-4EBE-F826-BF9679806B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900A7F-C933-4BA8-F867-9B3673941274}"/>
              </a:ext>
            </a:extLst>
          </p:cNvPr>
          <p:cNvSpPr txBox="1"/>
          <p:nvPr/>
        </p:nvSpPr>
        <p:spPr>
          <a:xfrm>
            <a:off x="39756" y="41420"/>
            <a:ext cx="9077739" cy="6894195"/>
          </a:xfrm>
          <a:prstGeom prst="rect">
            <a:avLst/>
          </a:prstGeom>
          <a:noFill/>
        </p:spPr>
        <p:txBody>
          <a:bodyPr wrap="square">
            <a:spAutoFit/>
          </a:bodyPr>
          <a:lstStyle/>
          <a:p>
            <a:r>
              <a:rPr lang="en-US" sz="1700" b="1" dirty="0"/>
              <a:t>(v) </a:t>
            </a:r>
            <a:r>
              <a:rPr lang="kk-KZ" sz="1700" b="1" dirty="0"/>
              <a:t>Квоталық іріктеу:</a:t>
            </a:r>
            <a:br>
              <a:rPr lang="kk-KZ" sz="1700" dirty="0"/>
            </a:br>
            <a:r>
              <a:rPr lang="kk-KZ" sz="1700" dirty="0"/>
              <a:t>Қабатталған іріктеуде әр қабаттан кездейсоқ іріктеу қымбат болуы мүмкін. Сондықтан сұхбат алушыларға белгілі бір квота беріледі, ал нақты таңдау олардың шешіміне қалдырылады. Бұл квоталық іріктеу деп аталады.</a:t>
            </a:r>
          </a:p>
          <a:p>
            <a:r>
              <a:rPr lang="kk-KZ" sz="1700" b="1" dirty="0"/>
              <a:t>(</a:t>
            </a:r>
            <a:r>
              <a:rPr lang="en-US" sz="1700" b="1" dirty="0"/>
              <a:t>vi) </a:t>
            </a:r>
            <a:r>
              <a:rPr lang="kk-KZ" sz="1700" b="1" dirty="0"/>
              <a:t>Кластерлік және аймақтық іріктеу:</a:t>
            </a:r>
            <a:br>
              <a:rPr lang="kk-KZ" sz="1700" dirty="0"/>
            </a:br>
            <a:r>
              <a:rPr lang="kk-KZ" sz="1700" dirty="0"/>
              <a:t>Бұл әдісте жеке элементтер емес, топтар (кластерлер) таңдалады.</a:t>
            </a:r>
            <a:br>
              <a:rPr lang="kk-KZ" sz="1700" dirty="0"/>
            </a:br>
            <a:r>
              <a:rPr lang="kk-KZ" sz="1700" dirty="0"/>
              <a:t>Мысалы, дүкен 15 000 клиенттен 450 адам таңдағысы келеді делік. 15 000 клиент 150 адамнан тұратын 100 топқа бөлінеді. Кейін кездейсоқ 3 топ таңдалады.</a:t>
            </a:r>
          </a:p>
          <a:p>
            <a:r>
              <a:rPr lang="kk-KZ" sz="1700" dirty="0"/>
              <a:t>Кластерлік іріктеуде дәлдік сақтау үшін кейде қарапайым кездейсоқ іріктеуге қарағанда үлкенірек іріктеме қажет болады, себебі қателік ықтималдығы жоғары болуы мүмкін. Бірақ бұл әдіс далалық жұмысты жеңілдетіп, тиімділікті арттырады.</a:t>
            </a:r>
          </a:p>
          <a:p>
            <a:r>
              <a:rPr lang="kk-KZ" sz="1700" b="1" dirty="0"/>
              <a:t>(</a:t>
            </a:r>
            <a:r>
              <a:rPr lang="en-US" sz="1700" b="1" dirty="0"/>
              <a:t>vii) </a:t>
            </a:r>
            <a:r>
              <a:rPr lang="kk-KZ" sz="1700" b="1" dirty="0"/>
              <a:t>Көпсатылы іріктеу:</a:t>
            </a:r>
            <a:br>
              <a:rPr lang="kk-KZ" sz="1700" dirty="0"/>
            </a:br>
            <a:r>
              <a:rPr lang="kk-KZ" sz="1700" dirty="0"/>
              <a:t>Бұл кластерлік іріктеудің кеңейтілген түрі. Әсіресе үлкен географиялық аумақтарды қамтитын зерттеулерде (мысалы, бүкіл ел көлемінде) қолданылады.</a:t>
            </a:r>
            <a:br>
              <a:rPr lang="kk-KZ" sz="1700" dirty="0"/>
            </a:br>
            <a:r>
              <a:rPr lang="kk-KZ" sz="1700" dirty="0"/>
              <a:t>Мысалы:</a:t>
            </a:r>
            <a:br>
              <a:rPr lang="kk-KZ" sz="1700" dirty="0"/>
            </a:br>
            <a:r>
              <a:rPr lang="kk-KZ" sz="1700" dirty="0"/>
              <a:t>бірінші кезең — облыстарды таңдау,</a:t>
            </a:r>
            <a:br>
              <a:rPr lang="kk-KZ" sz="1700" dirty="0"/>
            </a:br>
            <a:r>
              <a:rPr lang="kk-KZ" sz="1700" dirty="0"/>
              <a:t>екінші кезең — аудандарды,</a:t>
            </a:r>
            <a:br>
              <a:rPr lang="kk-KZ" sz="1700" dirty="0"/>
            </a:br>
            <a:r>
              <a:rPr lang="kk-KZ" sz="1700" dirty="0"/>
              <a:t>үшінші кезең — қалаларды,</a:t>
            </a:r>
            <a:br>
              <a:rPr lang="kk-KZ" sz="1700" dirty="0"/>
            </a:br>
            <a:r>
              <a:rPr lang="kk-KZ" sz="1700" dirty="0"/>
              <a:t>соңында — отбасыларды таңдау.</a:t>
            </a:r>
            <a:br>
              <a:rPr lang="kk-KZ" sz="1700" dirty="0"/>
            </a:br>
            <a:r>
              <a:rPr lang="kk-KZ" sz="1700" dirty="0"/>
              <a:t>Егер барлық кезеңде кездейсоқ әдіс қолданылса, бұл көпсатылы кездейсоқ іріктеу деп аталады.</a:t>
            </a:r>
          </a:p>
          <a:p>
            <a:r>
              <a:rPr lang="kk-KZ" sz="1700" b="1" dirty="0"/>
              <a:t>(</a:t>
            </a:r>
            <a:r>
              <a:rPr lang="en-US" sz="1700" b="1" dirty="0"/>
              <a:t>viii) </a:t>
            </a:r>
            <a:r>
              <a:rPr lang="kk-KZ" sz="1700" b="1" dirty="0"/>
              <a:t>Кезеңдік (реттік) іріктеу:</a:t>
            </a:r>
            <a:br>
              <a:rPr lang="kk-KZ" sz="1700" dirty="0"/>
            </a:br>
            <a:r>
              <a:rPr lang="kk-KZ" sz="1700" dirty="0"/>
              <a:t>Бұл күрделі іріктеу дизайны. Мұнда іріктеменің соңғы көлемі алдын ала бекітілмейді. Ол зерттеу барысында алынған ақпарат негізінде математикалық шешімдер арқылы анықталады.</a:t>
            </a:r>
            <a:r>
              <a:rPr lang="ru-KZ" sz="1700" dirty="0"/>
              <a:t> </a:t>
            </a:r>
            <a:r>
              <a:rPr lang="kk-KZ" sz="1700" dirty="0"/>
              <a:t>Бұл әдіс көбінесе статистикалық сапаны бақылау саласында қабылдау іріктемесі кезінде қолданылады.</a:t>
            </a:r>
          </a:p>
        </p:txBody>
      </p:sp>
    </p:spTree>
    <p:extLst>
      <p:ext uri="{BB962C8B-B14F-4D97-AF65-F5344CB8AC3E}">
        <p14:creationId xmlns:p14="http://schemas.microsoft.com/office/powerpoint/2010/main" val="104886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348851-F36B-FEBE-A0E4-0D1183289055}"/>
              </a:ext>
            </a:extLst>
          </p:cNvPr>
          <p:cNvSpPr txBox="1"/>
          <p:nvPr/>
        </p:nvSpPr>
        <p:spPr>
          <a:xfrm>
            <a:off x="214312" y="3776192"/>
            <a:ext cx="8715375" cy="2862322"/>
          </a:xfrm>
          <a:prstGeom prst="rect">
            <a:avLst/>
          </a:prstGeom>
          <a:noFill/>
        </p:spPr>
        <p:txBody>
          <a:bodyPr wrap="square" rtlCol="0">
            <a:spAutoFit/>
          </a:bodyPr>
          <a:lstStyle/>
          <a:p>
            <a:pPr algn="just"/>
            <a:r>
              <a:rPr lang="kk-KZ" dirty="0"/>
              <a:t>Инженердің маңызды әрі бірегей міндеті</a:t>
            </a:r>
            <a:r>
              <a:rPr lang="en-US" dirty="0"/>
              <a:t> - </a:t>
            </a:r>
            <a:r>
              <a:rPr lang="kk-KZ" dirty="0"/>
              <a:t>жобалау барысында қойылатын шектеулерді анықтау, түсіну және оларды біріктіре отырып, табысты нәтиже шығару. Әдетте тек техникалық тұрғыдан сәтті өнім жасау жеткіліксіз; ол қосымша талаптарға да сай болуы тиіс.</a:t>
            </a:r>
          </a:p>
          <a:p>
            <a:pPr algn="just"/>
            <a:r>
              <a:rPr lang="kk-KZ" dirty="0"/>
              <a:t>Шектеулерге қолжетімді ресурстар, физикалық немесе техникалық мүмкіндіктердің шектеулілігі, болашақта өзгерістер мен толықтырулар енгізу икемділігі, сондай-ақ құн, нарыққа өтімділік, өндірілу мүмкіндігі және қызмет көрсетуге қолайлылық сияқты факторлар жатады.</a:t>
            </a:r>
          </a:p>
          <a:p>
            <a:pPr algn="just"/>
            <a:r>
              <a:rPr lang="kk-KZ" dirty="0"/>
              <a:t>Осы шектеулерді түсіну арқылы инженерлер өміршең нысан немесе жүйе жасалып, тиімді жұмыс істей алатын шекаралар мен талаптарды айқындайды.</a:t>
            </a:r>
          </a:p>
        </p:txBody>
      </p:sp>
      <p:pic>
        <p:nvPicPr>
          <p:cNvPr id="3" name="Picture 2">
            <a:extLst>
              <a:ext uri="{FF2B5EF4-FFF2-40B4-BE49-F238E27FC236}">
                <a16:creationId xmlns:a16="http://schemas.microsoft.com/office/drawing/2014/main" id="{02EB9488-CEDD-37FA-3BD5-9943F4B8DB98}"/>
              </a:ext>
            </a:extLst>
          </p:cNvPr>
          <p:cNvPicPr>
            <a:picLocks noChangeAspect="1"/>
          </p:cNvPicPr>
          <p:nvPr/>
        </p:nvPicPr>
        <p:blipFill>
          <a:blip r:embed="rId2"/>
          <a:stretch>
            <a:fillRect/>
          </a:stretch>
        </p:blipFill>
        <p:spPr>
          <a:xfrm>
            <a:off x="2251937" y="118581"/>
            <a:ext cx="4466916" cy="34509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6778-4726-DEA1-42E3-F793CC3591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1D74EA-90AF-860F-D51E-A4851914449F}"/>
              </a:ext>
            </a:extLst>
          </p:cNvPr>
          <p:cNvSpPr txBox="1"/>
          <p:nvPr/>
        </p:nvSpPr>
        <p:spPr>
          <a:xfrm>
            <a:off x="66261" y="352847"/>
            <a:ext cx="9077739" cy="5909310"/>
          </a:xfrm>
          <a:prstGeom prst="rect">
            <a:avLst/>
          </a:prstGeom>
          <a:noFill/>
        </p:spPr>
        <p:txBody>
          <a:bodyPr wrap="square">
            <a:spAutoFit/>
          </a:bodyPr>
          <a:lstStyle/>
          <a:p>
            <a:r>
              <a:rPr lang="kk-KZ" b="1" dirty="0"/>
              <a:t>6. Деректерді жинау:</a:t>
            </a:r>
            <a:endParaRPr lang="kk-KZ" dirty="0"/>
          </a:p>
          <a:p>
            <a:r>
              <a:rPr lang="kk-KZ" dirty="0"/>
              <a:t>Кез келген нақты өмірлік мәселені зерттеу барысында қолда бар деректердің жеткіліксіз екені жиі анықталады. Сондықтан зерттеу мақсатына сәйкес жаңа деректер жинау қажеттілігі туындайды.</a:t>
            </a:r>
          </a:p>
          <a:p>
            <a:r>
              <a:rPr lang="kk-KZ" dirty="0"/>
              <a:t>Деректер жинаудың бірнеше тәсілдері бар және олар зерттеушінің қаржылық шығындарына, уақытына және қолындағы басқа ресурстарына байланысты айтарлықтай ерекшеленеді.</a:t>
            </a:r>
          </a:p>
          <a:p>
            <a:r>
              <a:rPr lang="kk-KZ" dirty="0"/>
              <a:t>Бастапқы деректер екі жолмен жиналуы мүмкін:</a:t>
            </a:r>
          </a:p>
          <a:p>
            <a:r>
              <a:rPr lang="kk-KZ" dirty="0"/>
              <a:t>эксперимент арқылы;</a:t>
            </a:r>
          </a:p>
          <a:p>
            <a:r>
              <a:rPr lang="kk-KZ" dirty="0"/>
              <a:t>сауалнама (</a:t>
            </a:r>
            <a:r>
              <a:rPr lang="en-US" dirty="0"/>
              <a:t>survey) </a:t>
            </a:r>
            <a:r>
              <a:rPr lang="kk-KZ" dirty="0"/>
              <a:t>арқылы.</a:t>
            </a:r>
          </a:p>
          <a:p>
            <a:r>
              <a:rPr lang="kk-KZ" dirty="0"/>
              <a:t>Егер зерттеуші эксперимент жүргізсе, ол белгілі бір сандық өлшемдерді бақылайды және сол деректер негізінде өз гипотезасының дұрыстығын тексереді.</a:t>
            </a:r>
          </a:p>
          <a:p>
            <a:r>
              <a:rPr lang="kk-KZ" dirty="0"/>
              <a:t>Ал сауалнама жағдайында деректер төмендегі тәсілдердің біреуі немесе бірнешеуі арқылы жиналуы мүмкін:</a:t>
            </a:r>
          </a:p>
          <a:p>
            <a:br>
              <a:rPr lang="kk-KZ" dirty="0"/>
            </a:br>
            <a:endParaRPr lang="kk-KZ" dirty="0"/>
          </a:p>
          <a:p>
            <a:r>
              <a:rPr lang="kk-KZ" b="1" dirty="0"/>
              <a:t>(</a:t>
            </a:r>
            <a:r>
              <a:rPr lang="en-US" b="1" dirty="0" err="1"/>
              <a:t>i</a:t>
            </a:r>
            <a:r>
              <a:rPr lang="en-US" b="1" dirty="0"/>
              <a:t>) </a:t>
            </a:r>
            <a:r>
              <a:rPr lang="kk-KZ" b="1" dirty="0"/>
              <a:t>Бақылау арқылы:</a:t>
            </a:r>
            <a:br>
              <a:rPr lang="kk-KZ" dirty="0"/>
            </a:br>
            <a:r>
              <a:rPr lang="kk-KZ" dirty="0"/>
              <a:t>Бұл әдіс зерттеушінің респонденттермен сұхбат жүргізбей, өз бақылауы арқылы ақпарат жинауын білдіреді. Алынған ақпарат қазіргі уақытта болып жатқан құбылыстарға қатысты болады және респонденттердің өткен мінез-құлқы немесе болашақтағы ниеттері мен көзқарастарына тәуелді болмайды.</a:t>
            </a:r>
          </a:p>
        </p:txBody>
      </p:sp>
    </p:spTree>
    <p:extLst>
      <p:ext uri="{BB962C8B-B14F-4D97-AF65-F5344CB8AC3E}">
        <p14:creationId xmlns:p14="http://schemas.microsoft.com/office/powerpoint/2010/main" val="488133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A51C6-7E24-C49E-4A97-CDCE7EF052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8FB57B-9C87-BAD0-2651-1C0C4F47B582}"/>
              </a:ext>
            </a:extLst>
          </p:cNvPr>
          <p:cNvSpPr txBox="1"/>
          <p:nvPr/>
        </p:nvSpPr>
        <p:spPr>
          <a:xfrm>
            <a:off x="132522" y="412482"/>
            <a:ext cx="9077739" cy="5909310"/>
          </a:xfrm>
          <a:prstGeom prst="rect">
            <a:avLst/>
          </a:prstGeom>
          <a:noFill/>
        </p:spPr>
        <p:txBody>
          <a:bodyPr wrap="square">
            <a:spAutoFit/>
          </a:bodyPr>
          <a:lstStyle/>
          <a:p>
            <a:r>
              <a:rPr lang="en-US" b="1" dirty="0"/>
              <a:t>(ii) </a:t>
            </a:r>
            <a:r>
              <a:rPr lang="kk-KZ" b="1" dirty="0"/>
              <a:t>Жеке сұхбат арқылы:</a:t>
            </a:r>
            <a:br>
              <a:rPr lang="kk-KZ" dirty="0"/>
            </a:br>
            <a:r>
              <a:rPr lang="kk-KZ" dirty="0"/>
              <a:t>Зерттеуші алдын ала дайындалған сұрақтар негізінде қатаң тәртіппен жеке сұхбат жүргізеді. Бұл әдіс құрылымдалған түрде жүзеге асады және нәтижесі көбінесе сұхбат алушының қабілетіне байланысты болады.</a:t>
            </a:r>
          </a:p>
          <a:p>
            <a:r>
              <a:rPr lang="kk-KZ" b="1" dirty="0"/>
              <a:t>(</a:t>
            </a:r>
            <a:r>
              <a:rPr lang="en-US" b="1" dirty="0"/>
              <a:t>iii) </a:t>
            </a:r>
            <a:r>
              <a:rPr lang="kk-KZ" b="1" dirty="0"/>
              <a:t>Телефон арқылы сұхбат:</a:t>
            </a:r>
            <a:br>
              <a:rPr lang="kk-KZ" dirty="0"/>
            </a:br>
            <a:r>
              <a:rPr lang="kk-KZ" dirty="0"/>
              <a:t>Бұл әдісте респонденттермен телефон арқылы байланыс орнатылады. Ол кең таралған әдіс емес, бірақ дамыған аймақтардағы өнеркәсіптік зерттеулерде, әсіресе қысқа уақыт ішінде сауалнама жүргізу қажет болған жағдайда маңызды рөл атқарады.</a:t>
            </a:r>
          </a:p>
          <a:p>
            <a:r>
              <a:rPr lang="kk-KZ" b="1" dirty="0"/>
              <a:t>(</a:t>
            </a:r>
            <a:r>
              <a:rPr lang="en-US" b="1" dirty="0"/>
              <a:t>iv) </a:t>
            </a:r>
            <a:r>
              <a:rPr lang="kk-KZ" b="1" dirty="0"/>
              <a:t>Сауалнамаларды пошта арқылы жіберу:</a:t>
            </a:r>
            <a:br>
              <a:rPr lang="kk-KZ" dirty="0"/>
            </a:br>
            <a:r>
              <a:rPr lang="kk-KZ" dirty="0"/>
              <a:t>Бұл әдісте зерттеуші мен респондент тікелей байланысқа түспейді. Сауалнамалар респонденттерге жіберіліп, олардан толтырылған нұсқасын қайтару сұралады. Бұл экономикалық және бизнес-зерттеулерде ең кең қолданылатын әдіс болып табылады.</a:t>
            </a:r>
          </a:p>
          <a:p>
            <a:r>
              <a:rPr lang="kk-KZ" b="1" dirty="0"/>
              <a:t>(</a:t>
            </a:r>
            <a:r>
              <a:rPr lang="en-US" b="1" dirty="0"/>
              <a:t>v) </a:t>
            </a:r>
            <a:r>
              <a:rPr lang="kk-KZ" b="1" dirty="0"/>
              <a:t>Сұрақнамалық кестелер (</a:t>
            </a:r>
            <a:r>
              <a:rPr lang="en-US" b="1" dirty="0"/>
              <a:t>schedule) </a:t>
            </a:r>
            <a:r>
              <a:rPr lang="kk-KZ" b="1" dirty="0"/>
              <a:t>арқылы:</a:t>
            </a:r>
            <a:br>
              <a:rPr lang="kk-KZ" dirty="0"/>
            </a:br>
            <a:r>
              <a:rPr lang="kk-KZ" dirty="0"/>
              <a:t>Бұл әдісте арнайы тіркеушілер (санақ жүргізушілер) тағайындалып, олар оқытудан өтеді. Оларға тиісті сұрақтар енгізілген кестелер беріледі. Тіркеушілер респонденттерге барып, олардың жауаптары негізінде кестелерді толтырады. Бұл әдістің тиімділігі тіркеушілердің кәсіби деңгейіне тікелей байланысты. Кейде олардың жұмысын тексеру үшін далалық бақылау жүргізіледі.</a:t>
            </a:r>
          </a:p>
          <a:p>
            <a:endParaRPr lang="ru-KZ" dirty="0"/>
          </a:p>
          <a:p>
            <a:r>
              <a:rPr lang="kk-KZ" dirty="0"/>
              <a:t>Зерттеуші деректер жинау әдісін таңдағанда зерттеудің сипатын, мақсаты мен ауқымын, қаржылық мүмкіндіктерін, қолжетімді уақытты және қажетті дәлдік деңгейін ескеруі тиіс.</a:t>
            </a:r>
          </a:p>
        </p:txBody>
      </p:sp>
    </p:spTree>
    <p:extLst>
      <p:ext uri="{BB962C8B-B14F-4D97-AF65-F5344CB8AC3E}">
        <p14:creationId xmlns:p14="http://schemas.microsoft.com/office/powerpoint/2010/main" val="394112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61F3-08A2-37E9-DF5C-AE674256DE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A90C36-E57B-15F6-24D0-ED7D35431177}"/>
              </a:ext>
            </a:extLst>
          </p:cNvPr>
          <p:cNvSpPr txBox="1"/>
          <p:nvPr/>
        </p:nvSpPr>
        <p:spPr>
          <a:xfrm>
            <a:off x="66261" y="172278"/>
            <a:ext cx="9077739" cy="6632585"/>
          </a:xfrm>
          <a:prstGeom prst="rect">
            <a:avLst/>
          </a:prstGeom>
          <a:noFill/>
        </p:spPr>
        <p:txBody>
          <a:bodyPr wrap="square">
            <a:spAutoFit/>
          </a:bodyPr>
          <a:lstStyle/>
          <a:p>
            <a:r>
              <a:rPr lang="kk-KZ" sz="1700" b="1" dirty="0"/>
              <a:t>7. Жобаны жүзеге асыру:</a:t>
            </a:r>
            <a:br>
              <a:rPr lang="kk-KZ" sz="1700" dirty="0"/>
            </a:br>
            <a:r>
              <a:rPr lang="kk-KZ" sz="1700" dirty="0"/>
              <a:t>Жобаны орындау — зерттеу үдерісіндегі өте маңызды кезең. Егер жоба дұрыс бағытта жүзеге асырылса, жиналатын деректер жеткілікті әрі сенімді болады. Зерттеуші жобаның жүйелі түрде және белгіленген мерзімде орындалуын қамтамасыз етуі тиіс.</a:t>
            </a:r>
          </a:p>
          <a:p>
            <a:r>
              <a:rPr lang="kk-KZ" sz="1700" b="1" dirty="0"/>
              <a:t>8. Деректерді талдау:</a:t>
            </a:r>
            <a:br>
              <a:rPr lang="kk-KZ" sz="1700" dirty="0"/>
            </a:br>
            <a:r>
              <a:rPr lang="kk-KZ" sz="1700" dirty="0"/>
              <a:t>Деректер жиналғаннан кейін зерттеуші оларды талдау кезеңіне көшеді. Деректерді талдау өзара тығыз байланысты бірнеше әрекеттерді қамтиды: категорияларды анықтау, бастапқы (шикі) деректерді кодтау арқылы осы категорияларға бөлу, кестелеу және статистикалық қорытындылар жасау.</a:t>
            </a:r>
          </a:p>
          <a:p>
            <a:r>
              <a:rPr lang="kk-KZ" sz="1700" dirty="0"/>
              <a:t>Көлемді әрі реттелмеген деректер әрі қарай талдау үшін басқаруға ыңғайлы бірнеше топтар мен кестелерге жинақталуы тиіс. Сондықтан зерттеуші бастапқы деректерді мақсатқа сай және қолдануға ыңғайлы категорияларға жіктеуі қажет.</a:t>
            </a:r>
          </a:p>
          <a:p>
            <a:r>
              <a:rPr lang="kk-KZ" sz="1700" dirty="0"/>
              <a:t>Кодтау операциясы әдетте осы кезеңде жүргізіледі. Кодтау барысында деректер категориялары кестелеуге және санауға болатын шартты белгілерге (символдарға) айналдырылады.</a:t>
            </a:r>
          </a:p>
          <a:p>
            <a:r>
              <a:rPr lang="kk-KZ" sz="1700" dirty="0"/>
              <a:t>Редакциялау (</a:t>
            </a:r>
            <a:r>
              <a:rPr lang="en-US" sz="1700" dirty="0"/>
              <a:t>editing) — </a:t>
            </a:r>
            <a:r>
              <a:rPr lang="kk-KZ" sz="1700" dirty="0"/>
              <a:t>кодтауға дейін деректер сапасын жақсартатын процедура. Кодтау аяқталған соң деректер кестелеуге дайын болады. Кестелеу — жіктелген деректерді кесте түрінде ұсынатын техникалық процедура. Бұл кезеңде механикалық немесе техникалық құралдарды қолдануға болады.</a:t>
            </a:r>
          </a:p>
          <a:p>
            <a:r>
              <a:rPr lang="kk-KZ" sz="1700" dirty="0"/>
              <a:t>Кестелеуден кейінгі талдау жұмысы әдетте әртүрлі пайыздарды, коэффициенттерді және басқа да көрсеткіштерді есептеуге негізделеді, бұл белгілі статистикалық формулаларды қолдану арқылы жүзеге асырылады.</a:t>
            </a:r>
          </a:p>
          <a:p>
            <a:r>
              <a:rPr lang="kk-KZ" sz="1700" dirty="0"/>
              <a:t>Талдау барысында бастапқы немесе жаңа гипотезаларды қолдайтын немесе оларға қайшы келетін байланыстар мен айырмашылықтар маңыздылық тесттері арқылы тексерілуі тиіс. Бұл деректердің қандай дәрежеде сенімді қорытынды жасауға мүмкіндік беретінін анықтау үшін қажет.</a:t>
            </a:r>
          </a:p>
        </p:txBody>
      </p:sp>
    </p:spTree>
    <p:extLst>
      <p:ext uri="{BB962C8B-B14F-4D97-AF65-F5344CB8AC3E}">
        <p14:creationId xmlns:p14="http://schemas.microsoft.com/office/powerpoint/2010/main" val="3060406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EACE0-BBE5-B9DE-D9BC-667434F8EEC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89F133-176D-8347-917F-E7500E2188D3}"/>
              </a:ext>
            </a:extLst>
          </p:cNvPr>
          <p:cNvSpPr txBox="1"/>
          <p:nvPr/>
        </p:nvSpPr>
        <p:spPr>
          <a:xfrm>
            <a:off x="162339" y="331305"/>
            <a:ext cx="8819322" cy="5509200"/>
          </a:xfrm>
          <a:prstGeom prst="rect">
            <a:avLst/>
          </a:prstGeom>
          <a:noFill/>
        </p:spPr>
        <p:txBody>
          <a:bodyPr wrap="square">
            <a:spAutoFit/>
          </a:bodyPr>
          <a:lstStyle/>
          <a:p>
            <a:r>
              <a:rPr lang="kk-KZ" sz="1600" b="1" dirty="0"/>
              <a:t>9. Гипотезаны тексеру:</a:t>
            </a:r>
            <a:br>
              <a:rPr lang="kk-KZ" sz="1600" dirty="0"/>
            </a:br>
            <a:r>
              <a:rPr lang="kk-KZ" sz="1600" dirty="0"/>
              <a:t>Жоғарыда айтылғандай, деректер талданғаннан кейін зерттеуші бұрын тұжырымдалған гипотезаларды (егер бар болса) тексеруге мүмкіндік алады.</a:t>
            </a:r>
          </a:p>
          <a:p>
            <a:r>
              <a:rPr lang="kk-KZ" sz="1600" dirty="0"/>
              <a:t>Фактілер гипотезаны қолдай ма, әлде оған қайшы келе ме? Гипотезаны тексеру барысында жауап берілуі тиіс негізгі сұрақ — осы.</a:t>
            </a:r>
          </a:p>
          <a:p>
            <a:r>
              <a:rPr lang="kk-KZ" sz="1600" dirty="0"/>
              <a:t>Бұл мақсатта статистиктер әртүрлі тесттерді әзірлеген, мысалы:</a:t>
            </a:r>
          </a:p>
          <a:p>
            <a:r>
              <a:rPr lang="el-GR" sz="1600" dirty="0"/>
              <a:t>χ² (</a:t>
            </a:r>
            <a:r>
              <a:rPr lang="kk-KZ" sz="1600" dirty="0"/>
              <a:t>хи-квадрат) тесті,</a:t>
            </a:r>
          </a:p>
          <a:p>
            <a:r>
              <a:rPr lang="en-US" sz="1600" dirty="0"/>
              <a:t>t-</a:t>
            </a:r>
            <a:r>
              <a:rPr lang="kk-KZ" sz="1600" dirty="0"/>
              <a:t>тест,</a:t>
            </a:r>
          </a:p>
          <a:p>
            <a:r>
              <a:rPr lang="en-US" sz="1600" dirty="0"/>
              <a:t>F-</a:t>
            </a:r>
            <a:r>
              <a:rPr lang="kk-KZ" sz="1600" dirty="0"/>
              <a:t>тест.</a:t>
            </a:r>
          </a:p>
          <a:p>
            <a:r>
              <a:rPr lang="kk-KZ" sz="1600" dirty="0"/>
              <a:t>Зерттеу нысаны мен сипатына байланысты гипотезалар осы тесттердің біреуі немесе бірнешеуі арқылы тексерілуі мүмкін. Гипотезаны тексеру нәтижесінде ол не қабылданады, не жоққа шығарылады.</a:t>
            </a:r>
          </a:p>
          <a:p>
            <a:br>
              <a:rPr lang="kk-KZ" sz="1600" dirty="0"/>
            </a:br>
            <a:endParaRPr lang="kk-KZ" sz="1600" dirty="0"/>
          </a:p>
          <a:p>
            <a:r>
              <a:rPr lang="kk-KZ" sz="1600" b="1" dirty="0"/>
              <a:t>10. Жалпылау және интерпретация:</a:t>
            </a:r>
            <a:br>
              <a:rPr lang="kk-KZ" sz="1600" dirty="0"/>
            </a:br>
            <a:r>
              <a:rPr lang="kk-KZ" sz="1600" dirty="0"/>
              <a:t>Егер гипотеза бірнеше рет тексеріліп, расталса, зерттеуші жалпылауға, яғни теория құруға мүмкіндік алады.</a:t>
            </a:r>
          </a:p>
          <a:p>
            <a:r>
              <a:rPr lang="kk-KZ" sz="1600" dirty="0"/>
              <a:t>Шын мәнінде, зерттеудің басты құндылығы — белгілі бір жалпылауларға келу қабілетінде. Егер зерттеуші бастапқыда гипотеза ұсынбаған болса, ол өз нәтижелерін белгілі бір теория негізінде түсіндіруге тырысуы мүмкін. Бұл процесс интерпретация (түсіндіру) деп аталады.</a:t>
            </a:r>
          </a:p>
          <a:p>
            <a:r>
              <a:rPr lang="kk-KZ" sz="1600" dirty="0"/>
              <a:t>Интерпретация үдерісі көбінесе жаңа сұрақтардың туындауына себеп болады, ал олар өз кезегінде жаңа зерттеулерге жол ашады.</a:t>
            </a:r>
          </a:p>
        </p:txBody>
      </p:sp>
    </p:spTree>
    <p:extLst>
      <p:ext uri="{BB962C8B-B14F-4D97-AF65-F5344CB8AC3E}">
        <p14:creationId xmlns:p14="http://schemas.microsoft.com/office/powerpoint/2010/main" val="188565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92F5E-885C-7ADC-4D4C-717AD9F087F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88041A-1B8E-F601-CDCD-C0E8C41AF8B6}"/>
              </a:ext>
            </a:extLst>
          </p:cNvPr>
          <p:cNvSpPr txBox="1"/>
          <p:nvPr/>
        </p:nvSpPr>
        <p:spPr>
          <a:xfrm>
            <a:off x="162339" y="212036"/>
            <a:ext cx="8819322" cy="6247864"/>
          </a:xfrm>
          <a:prstGeom prst="rect">
            <a:avLst/>
          </a:prstGeom>
          <a:noFill/>
        </p:spPr>
        <p:txBody>
          <a:bodyPr wrap="square">
            <a:spAutoFit/>
          </a:bodyPr>
          <a:lstStyle/>
          <a:p>
            <a:r>
              <a:rPr lang="kk-KZ" sz="1600" b="1" dirty="0"/>
              <a:t>11. Есепті немесе диссертацияны дайындау:</a:t>
            </a:r>
            <a:endParaRPr lang="kk-KZ" sz="1600" dirty="0"/>
          </a:p>
          <a:p>
            <a:r>
              <a:rPr lang="kk-KZ" sz="1600" dirty="0"/>
              <a:t>Соңында зерттеуші өзі жүргізген жұмыс туралы есеп дайындауы тиіс. Есеп жазу барысында төмендегілерді ескеру қажет:</a:t>
            </a:r>
          </a:p>
          <a:p>
            <a:r>
              <a:rPr lang="kk-KZ" sz="1600" b="1" dirty="0"/>
              <a:t>1. Есептің құрылымы мынадай болуы тиіс:</a:t>
            </a:r>
            <a:br>
              <a:rPr lang="kk-KZ" sz="1600" dirty="0"/>
            </a:br>
            <a:r>
              <a:rPr lang="kk-KZ" sz="1600" dirty="0"/>
              <a:t>(</a:t>
            </a:r>
            <a:r>
              <a:rPr lang="en-US" sz="1600" dirty="0" err="1"/>
              <a:t>i</a:t>
            </a:r>
            <a:r>
              <a:rPr lang="en-US" sz="1600" dirty="0"/>
              <a:t>) </a:t>
            </a:r>
            <a:r>
              <a:rPr lang="kk-KZ" sz="1600" dirty="0"/>
              <a:t>кіріспе беттер (алдынғы бөлім);</a:t>
            </a:r>
            <a:br>
              <a:rPr lang="kk-KZ" sz="1600" dirty="0"/>
            </a:br>
            <a:r>
              <a:rPr lang="kk-KZ" sz="1600" dirty="0"/>
              <a:t>(</a:t>
            </a:r>
            <a:r>
              <a:rPr lang="en-US" sz="1600" dirty="0"/>
              <a:t>ii) </a:t>
            </a:r>
            <a:r>
              <a:rPr lang="kk-KZ" sz="1600" dirty="0"/>
              <a:t>негізгі мәтін;</a:t>
            </a:r>
            <a:br>
              <a:rPr lang="kk-KZ" sz="1600" dirty="0"/>
            </a:br>
            <a:r>
              <a:rPr lang="kk-KZ" sz="1600" dirty="0"/>
              <a:t>(</a:t>
            </a:r>
            <a:r>
              <a:rPr lang="en-US" sz="1600" dirty="0"/>
              <a:t>iii) </a:t>
            </a:r>
            <a:r>
              <a:rPr lang="kk-KZ" sz="1600" dirty="0"/>
              <a:t>қорытынды бөлім (соңғы материалдар).</a:t>
            </a:r>
          </a:p>
          <a:p>
            <a:r>
              <a:rPr lang="kk-KZ" sz="1600" dirty="0"/>
              <a:t>Алдынғы бөлімде есептің атауы мен күні көрсетіліп, одан кейін алғыс білдіру және алғы сөз беріледі. Содан кейін мазмұны (тақырыптар тізімі), кестелер тізімі және, егер бар болса, графиктер мен диаграммалар тізімі берілуі тиіс.</a:t>
            </a:r>
          </a:p>
          <a:p>
            <a:r>
              <a:rPr lang="kk-KZ" sz="1600" b="1" dirty="0"/>
              <a:t>Есептің негізгі мәтіні келесі бөлімдерден тұруы қажет:</a:t>
            </a:r>
            <a:endParaRPr lang="kk-KZ" sz="1600" dirty="0"/>
          </a:p>
          <a:p>
            <a:r>
              <a:rPr lang="kk-KZ" sz="1600" b="1" dirty="0"/>
              <a:t>(</a:t>
            </a:r>
            <a:r>
              <a:rPr lang="en-US" sz="1600" b="1" dirty="0"/>
              <a:t>a) </a:t>
            </a:r>
            <a:r>
              <a:rPr lang="kk-KZ" sz="1600" b="1" dirty="0"/>
              <a:t>Кіріспе:</a:t>
            </a:r>
            <a:br>
              <a:rPr lang="kk-KZ" sz="1600" dirty="0"/>
            </a:br>
            <a:r>
              <a:rPr lang="kk-KZ" sz="1600" dirty="0"/>
              <a:t>Зерттеудің мақсаты нақты көрсетіліп, қолданылған әдіснама түсіндіріліуі тиіс. Сонымен қатар зерттеу ауқымы мен шектеулері де осы бөлімде баяндалады.</a:t>
            </a:r>
          </a:p>
          <a:p>
            <a:r>
              <a:rPr lang="kk-KZ" sz="1600" b="1" dirty="0"/>
              <a:t>(</a:t>
            </a:r>
            <a:r>
              <a:rPr lang="en-US" sz="1600" b="1" dirty="0"/>
              <a:t>b) </a:t>
            </a:r>
            <a:r>
              <a:rPr lang="kk-KZ" sz="1600" b="1" dirty="0"/>
              <a:t>Нәтижелердің қысқаша мазмұны:</a:t>
            </a:r>
            <a:br>
              <a:rPr lang="kk-KZ" sz="1600" dirty="0"/>
            </a:br>
            <a:r>
              <a:rPr lang="kk-KZ" sz="1600" dirty="0"/>
              <a:t>Кіріспеден кейін нәтижелер мен ұсыныстар техникалық емес, қарапайым тілде берілуі тиіс. Егер нәтижелер көлемді болса, олар қысқаша қорытындылануы керек.</a:t>
            </a:r>
          </a:p>
          <a:p>
            <a:r>
              <a:rPr lang="kk-KZ" sz="1600" b="1" dirty="0"/>
              <a:t>(</a:t>
            </a:r>
            <a:r>
              <a:rPr lang="en-US" sz="1600" b="1" dirty="0"/>
              <a:t>c) </a:t>
            </a:r>
            <a:r>
              <a:rPr lang="kk-KZ" sz="1600" b="1" dirty="0"/>
              <a:t>Негізгі бөлім:</a:t>
            </a:r>
            <a:br>
              <a:rPr lang="kk-KZ" sz="1600" dirty="0"/>
            </a:br>
            <a:r>
              <a:rPr lang="kk-KZ" sz="1600" dirty="0"/>
              <a:t>Есептің негізгі бөлігі логикалық ретпен баяндалып, анық бөлімдерге бөлінуі қажет.</a:t>
            </a:r>
          </a:p>
          <a:p>
            <a:r>
              <a:rPr lang="kk-KZ" sz="1600" b="1" dirty="0"/>
              <a:t>(</a:t>
            </a:r>
            <a:r>
              <a:rPr lang="en-US" sz="1600" b="1" dirty="0"/>
              <a:t>d) </a:t>
            </a:r>
            <a:r>
              <a:rPr lang="kk-KZ" sz="1600" b="1" dirty="0"/>
              <a:t>Қорытынды:</a:t>
            </a:r>
            <a:br>
              <a:rPr lang="kk-KZ" sz="1600" dirty="0"/>
            </a:br>
            <a:r>
              <a:rPr lang="kk-KZ" sz="1600" dirty="0"/>
              <a:t>Негізгі мәтіннің соңында зерттеуші өз зерттеу нәтижелерін нақты әрі дәл түрде қайта түйіндейді. Бұл – жұмыстың соңғы қорытындысы.</a:t>
            </a:r>
          </a:p>
          <a:p>
            <a:r>
              <a:rPr lang="kk-KZ" sz="1600" dirty="0"/>
              <a:t>Есептің соңында барлық техникалық деректерге қатысты қосымшалар берілуі тиіс. Сондай-ақ пайдаланылған әдебиеттер тізімі (кітаптар, журналдар, есептер және т.б.) көрсетіледі. Егер зерттеу жарияланатын болса, көрсеткіш (индекс) те қосылуы қажет.</a:t>
            </a:r>
          </a:p>
        </p:txBody>
      </p:sp>
    </p:spTree>
    <p:extLst>
      <p:ext uri="{BB962C8B-B14F-4D97-AF65-F5344CB8AC3E}">
        <p14:creationId xmlns:p14="http://schemas.microsoft.com/office/powerpoint/2010/main" val="14390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207086-B475-1D17-F60E-92EE6A599EE6}"/>
              </a:ext>
            </a:extLst>
          </p:cNvPr>
          <p:cNvSpPr txBox="1"/>
          <p:nvPr/>
        </p:nvSpPr>
        <p:spPr>
          <a:xfrm>
            <a:off x="64397" y="62879"/>
            <a:ext cx="9019968" cy="3970318"/>
          </a:xfrm>
          <a:prstGeom prst="rect">
            <a:avLst/>
          </a:prstGeom>
          <a:noFill/>
        </p:spPr>
        <p:txBody>
          <a:bodyPr wrap="square" rtlCol="0">
            <a:spAutoFit/>
          </a:bodyPr>
          <a:lstStyle/>
          <a:p>
            <a:pPr algn="just"/>
            <a:r>
              <a:rPr lang="kk-KZ" dirty="0"/>
              <a:t>Инженерлер өнімдерді, сол өнімдерді өндіруге арналған машиналарды, олар жасалатын зауыттар мен өндіріс орындарын, сондай-ақ өнім сапасын және еңбек күші мен өндірістік үдерістің тиімділігін қамтамасыз ететін жүйелерді жобалайды.Олар ғимараттардың, автожолдардың және көлік жүйелерінің құрылысын жобалап, жоспарлап және қадағалайды. Мұнай мен табиғи газ сияқты шикізатты өндірудің, өңдеудің және пайдаланудың тиімді жолдарын әзірлеп, енгізеді.</a:t>
            </a:r>
            <a:r>
              <a:rPr lang="en-US" dirty="0"/>
              <a:t> </a:t>
            </a:r>
            <a:r>
              <a:rPr lang="kk-KZ" dirty="0"/>
              <a:t>Инженерлер өнімдердің өнімділігін арттыратын және технологиялық жетістіктерді тиімді пайдалануға мүмкіндік беретін жаңа материалдарды жасайды. Олар Күннің, Жердің, атомның және электр энергиясының қуатын елдің энергетикалық қажеттіліктерін қамтамасыз ету үшін пайдаланады және энергияны қолдана отырып, миллиондаған өнімдер шығарады.</a:t>
            </a:r>
            <a:r>
              <a:rPr lang="en-US" dirty="0"/>
              <a:t> </a:t>
            </a:r>
            <a:r>
              <a:rPr lang="kk-KZ" dirty="0"/>
              <a:t>Сондай-ақ инженерлер өздері әзірлеген өнімдердің немесе жобалаған жүйелердің қоршаған ортаға және оларды пайдаланатын адамдарға әсерін талдайды. Инженерлік білім денсаулық сақтау сапасын арттыруда, азық-түлік қауіпсіздігін қамтамасыз етуде және қаржылық жүйелердің жұмысын жетілдіруде кеңінен қолданылады.</a:t>
            </a:r>
          </a:p>
        </p:txBody>
      </p:sp>
      <p:pic>
        <p:nvPicPr>
          <p:cNvPr id="3" name="Picture 2">
            <a:extLst>
              <a:ext uri="{FF2B5EF4-FFF2-40B4-BE49-F238E27FC236}">
                <a16:creationId xmlns:a16="http://schemas.microsoft.com/office/drawing/2014/main" id="{6F040D89-EB71-E905-A17E-7CD20621FD89}"/>
              </a:ext>
            </a:extLst>
          </p:cNvPr>
          <p:cNvPicPr>
            <a:picLocks noChangeAspect="1"/>
          </p:cNvPicPr>
          <p:nvPr/>
        </p:nvPicPr>
        <p:blipFill>
          <a:blip r:embed="rId2"/>
          <a:stretch>
            <a:fillRect/>
          </a:stretch>
        </p:blipFill>
        <p:spPr>
          <a:xfrm>
            <a:off x="1977059" y="3973561"/>
            <a:ext cx="5038498" cy="28215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3B7200-7838-00AA-20BB-AEECD2ACFE31}"/>
              </a:ext>
            </a:extLst>
          </p:cNvPr>
          <p:cNvSpPr txBox="1"/>
          <p:nvPr/>
        </p:nvSpPr>
        <p:spPr>
          <a:xfrm>
            <a:off x="132523" y="139010"/>
            <a:ext cx="8912086" cy="2862322"/>
          </a:xfrm>
          <a:prstGeom prst="rect">
            <a:avLst/>
          </a:prstGeom>
          <a:noFill/>
        </p:spPr>
        <p:txBody>
          <a:bodyPr wrap="square" rtlCol="0">
            <a:spAutoFit/>
          </a:bodyPr>
          <a:lstStyle/>
          <a:p>
            <a:pPr algn="just"/>
            <a:r>
              <a:rPr lang="kk-KZ" dirty="0"/>
              <a:t>Инженерлер мәселені шешудің қолайлы жолдарын табу үшін өздерінің ғылым, математика және тиісті тәжірибе саласындағы білімдерін қолданады. Мәселенің сәйкес математикалық моделін құру оларға оны талдауға (кей жағдайда нақты әрі дәл) және ықтимал шешімдерді тексеруге мүмкіндік береді.Әдетте бірнеше орынды шешімдер болады, сондықтан инженерлер әртүрлі жобалық нұсқаларды олардың артықшылықтарына қарай бағалап, қойылған талаптарға ең жақсы сәйкес келетін шешімді таңдайды.Генрих Альтшуллер көптеген патенттерді талдай отырып, «төмен деңгейдегі» инженерлік жобалауда ымыраға келу (компромисс) негізгі рөл атқаратынын, ал жоғары деңгейде ең жақсы жоба мәселені туындатқан негізгі қайшылықты жоятын шешім екенін атап өткен.</a:t>
            </a:r>
          </a:p>
        </p:txBody>
      </p:sp>
      <p:pic>
        <p:nvPicPr>
          <p:cNvPr id="3" name="Picture 2">
            <a:extLst>
              <a:ext uri="{FF2B5EF4-FFF2-40B4-BE49-F238E27FC236}">
                <a16:creationId xmlns:a16="http://schemas.microsoft.com/office/drawing/2014/main" id="{2AB3107F-D8C9-5955-AC8D-3721EBA3BD1F}"/>
              </a:ext>
            </a:extLst>
          </p:cNvPr>
          <p:cNvPicPr>
            <a:picLocks noChangeAspect="1"/>
          </p:cNvPicPr>
          <p:nvPr/>
        </p:nvPicPr>
        <p:blipFill>
          <a:blip r:embed="rId2"/>
          <a:stretch>
            <a:fillRect/>
          </a:stretch>
        </p:blipFill>
        <p:spPr>
          <a:xfrm>
            <a:off x="499205" y="3429000"/>
            <a:ext cx="7808246" cy="28623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65B7EA-AB83-436F-A133-28ACE7F37D86}"/>
              </a:ext>
            </a:extLst>
          </p:cNvPr>
          <p:cNvSpPr txBox="1"/>
          <p:nvPr/>
        </p:nvSpPr>
        <p:spPr>
          <a:xfrm>
            <a:off x="171035" y="3697699"/>
            <a:ext cx="8801930" cy="2862322"/>
          </a:xfrm>
          <a:prstGeom prst="rect">
            <a:avLst/>
          </a:prstGeom>
          <a:noFill/>
        </p:spPr>
        <p:txBody>
          <a:bodyPr wrap="square" rtlCol="0">
            <a:spAutoFit/>
          </a:bodyPr>
          <a:lstStyle/>
          <a:p>
            <a:pPr algn="just"/>
            <a:r>
              <a:rPr lang="kk-KZ" dirty="0"/>
              <a:t>Инженерлер әдетте толық ауқымды өндіріске дейін өз жобаларының қойылған талаптарға қаншалықты сай жұмыс істейтінін болжауға тырысады. Олар бұл үшін әртүрлі әдістерді қолданады: прототиптер, масштабталған модельдер, компьютерлік модельдеу (симуляциялар), бұзушы сынақтар, бұзбайтын сынақтар және жүктеме (стресс) сынақтары.Сынақ жүргізу өнімдердің күтілгендей жұмыс істеуін қамтамасыз етеді. Кәсіби мамандар ретінде инженерлер өз жобаларының талапқа сай орындалуына және қоғамға күтпеген зиян келтірмеуіне жауапкершілікпен қарайды.Инженерлер әдетте жобаларында қауіпсіздік коэффициентін қарастырады, бұл күтпеген ақаулар қаупін азайту үшін қажет. Алайда қауіпсіздік коэффициенті неғұрлым жоғары болған сайын, жоба соғұрлым тиімділігі төмен болуы мүмкін.</a:t>
            </a:r>
          </a:p>
        </p:txBody>
      </p:sp>
      <p:pic>
        <p:nvPicPr>
          <p:cNvPr id="3" name="Picture 2">
            <a:extLst>
              <a:ext uri="{FF2B5EF4-FFF2-40B4-BE49-F238E27FC236}">
                <a16:creationId xmlns:a16="http://schemas.microsoft.com/office/drawing/2014/main" id="{AC133B67-DD3B-390A-78E4-17736C42B6B1}"/>
              </a:ext>
            </a:extLst>
          </p:cNvPr>
          <p:cNvPicPr>
            <a:picLocks noChangeAspect="1"/>
          </p:cNvPicPr>
          <p:nvPr/>
        </p:nvPicPr>
        <p:blipFill>
          <a:blip r:embed="rId2"/>
          <a:stretch>
            <a:fillRect/>
          </a:stretch>
        </p:blipFill>
        <p:spPr>
          <a:xfrm>
            <a:off x="4572000" y="410623"/>
            <a:ext cx="4175470" cy="3127571"/>
          </a:xfrm>
          <a:prstGeom prst="rect">
            <a:avLst/>
          </a:prstGeom>
        </p:spPr>
      </p:pic>
      <p:pic>
        <p:nvPicPr>
          <p:cNvPr id="4" name="Рисунок 9" descr="Изображение выглядит как человек, Медицинское оборудование, текст, в помещении&#10;&#10;Контент, сгенерированный ИИ, может содержать ошибки.">
            <a:extLst>
              <a:ext uri="{FF2B5EF4-FFF2-40B4-BE49-F238E27FC236}">
                <a16:creationId xmlns:a16="http://schemas.microsoft.com/office/drawing/2014/main" id="{7A14C283-601A-B560-0CD9-62E7B10B7EA8}"/>
              </a:ext>
            </a:extLst>
          </p:cNvPr>
          <p:cNvPicPr>
            <a:picLocks noChangeAspect="1"/>
          </p:cNvPicPr>
          <p:nvPr/>
        </p:nvPicPr>
        <p:blipFill>
          <a:blip r:embed="rId3"/>
          <a:stretch>
            <a:fillRect/>
          </a:stretch>
        </p:blipFill>
        <p:spPr>
          <a:xfrm>
            <a:off x="502444" y="816668"/>
            <a:ext cx="3521854" cy="23436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534F7E-67A0-5116-60BA-509484311027}"/>
              </a:ext>
            </a:extLst>
          </p:cNvPr>
          <p:cNvSpPr txBox="1"/>
          <p:nvPr/>
        </p:nvSpPr>
        <p:spPr>
          <a:xfrm>
            <a:off x="149264" y="482037"/>
            <a:ext cx="8536217" cy="2308324"/>
          </a:xfrm>
          <a:prstGeom prst="rect">
            <a:avLst/>
          </a:prstGeom>
          <a:noFill/>
        </p:spPr>
        <p:txBody>
          <a:bodyPr wrap="square" rtlCol="0">
            <a:spAutoFit/>
          </a:bodyPr>
          <a:lstStyle/>
          <a:p>
            <a:pPr algn="just"/>
            <a:r>
              <a:rPr lang="kk-KZ" dirty="0"/>
              <a:t>Инженерия практикалық мәселенің шешімін жобалаумен айналысады. Ғалым мәселенің неліктен туындайтынын сұрап, осы сұрақтың жауабын зерттеуі немесе алғашқы талпынысында-ақ мәселені шешуі мүмкін, тіпті өз бақылауларына негізделген математикалық модель құруы ықтимал.Ал инженерлер мәселені қалай шешуге болатынын және сол шешімді қалай жүзеге асыру керектігін білгісі келеді. Басқаша айтқанда, ғалымдар құбылыстарды түсіндіруге ұмтылады, ал инженерлер ғылым өндірген білімді қоса алғанда, қолда бар барлық білімді пайдаланып, нақты мәселелерге шешімдер құрастырады. Бұл бір-біріне қайшы келмейді.</a:t>
            </a:r>
          </a:p>
        </p:txBody>
      </p:sp>
      <p:sp>
        <p:nvSpPr>
          <p:cNvPr id="2" name="TextBox 1">
            <a:extLst>
              <a:ext uri="{FF2B5EF4-FFF2-40B4-BE49-F238E27FC236}">
                <a16:creationId xmlns:a16="http://schemas.microsoft.com/office/drawing/2014/main" id="{0258BA24-3903-132B-C68C-A0BED3E8FFF7}"/>
              </a:ext>
            </a:extLst>
          </p:cNvPr>
          <p:cNvSpPr txBox="1"/>
          <p:nvPr/>
        </p:nvSpPr>
        <p:spPr>
          <a:xfrm>
            <a:off x="2241789" y="73008"/>
            <a:ext cx="4351168" cy="369332"/>
          </a:xfrm>
          <a:prstGeom prst="rect">
            <a:avLst/>
          </a:prstGeom>
          <a:noFill/>
        </p:spPr>
        <p:txBody>
          <a:bodyPr wrap="square" rtlCol="0">
            <a:spAutoFit/>
          </a:bodyPr>
          <a:lstStyle/>
          <a:p>
            <a:r>
              <a:rPr lang="ru-RU" b="1" dirty="0"/>
              <a:t>Ғылыми зерттеу мен инженерлік зерттеу</a:t>
            </a:r>
            <a:endParaRPr lang="ru-KZ" b="1" dirty="0"/>
          </a:p>
        </p:txBody>
      </p:sp>
      <p:pic>
        <p:nvPicPr>
          <p:cNvPr id="4" name="Picture 3">
            <a:extLst>
              <a:ext uri="{FF2B5EF4-FFF2-40B4-BE49-F238E27FC236}">
                <a16:creationId xmlns:a16="http://schemas.microsoft.com/office/drawing/2014/main" id="{E952D612-77D6-80A6-E8C5-8B2AC9113105}"/>
              </a:ext>
            </a:extLst>
          </p:cNvPr>
          <p:cNvPicPr>
            <a:picLocks noChangeAspect="1"/>
          </p:cNvPicPr>
          <p:nvPr/>
        </p:nvPicPr>
        <p:blipFill>
          <a:blip r:embed="rId2"/>
          <a:stretch>
            <a:fillRect/>
          </a:stretch>
        </p:blipFill>
        <p:spPr>
          <a:xfrm>
            <a:off x="1683026" y="2869755"/>
            <a:ext cx="5777947" cy="38519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64B6E1-CBCB-FFA3-50DC-6B098B27D1A3}"/>
              </a:ext>
            </a:extLst>
          </p:cNvPr>
          <p:cNvSpPr txBox="1"/>
          <p:nvPr/>
        </p:nvSpPr>
        <p:spPr>
          <a:xfrm>
            <a:off x="143288" y="4590981"/>
            <a:ext cx="8742294" cy="2031325"/>
          </a:xfrm>
          <a:prstGeom prst="rect">
            <a:avLst/>
          </a:prstGeom>
          <a:noFill/>
        </p:spPr>
        <p:txBody>
          <a:bodyPr wrap="square" rtlCol="0">
            <a:spAutoFit/>
          </a:bodyPr>
          <a:lstStyle/>
          <a:p>
            <a:pPr algn="just"/>
            <a:r>
              <a:rPr lang="kk-KZ" dirty="0"/>
              <a:t>Ғылым (іргелі және қолданбалы) мен инженерия арасында өзара байланыс бар. Ғалымдардың өз ашқан жаңалықтарын тәжірибеде қолдануға қатысуы сирек емес; осылайша олар белгілі бір сәтте инженер рөлін атқарады. Сондай-ақ ғалымдар кейде эксперименттік құрылғыларды жобалау немесе прототиптер жасау сияқты инженерлік міндеттерді орындауға мәжбүр болады.</a:t>
            </a:r>
          </a:p>
          <a:p>
            <a:pPr algn="just"/>
            <a:r>
              <a:rPr lang="kk-KZ" dirty="0"/>
              <a:t>Керісінше, технологияны дамыту барысында инженерлер жаңа құбылыстарды зерттеумен айналысып, белгілі бір сәтте ғалым рөлін атқарады.</a:t>
            </a:r>
          </a:p>
        </p:txBody>
      </p:sp>
      <p:pic>
        <p:nvPicPr>
          <p:cNvPr id="3" name="Picture 2">
            <a:extLst>
              <a:ext uri="{FF2B5EF4-FFF2-40B4-BE49-F238E27FC236}">
                <a16:creationId xmlns:a16="http://schemas.microsoft.com/office/drawing/2014/main" id="{1290BF08-33AB-C91F-5689-547B36DB6082}"/>
              </a:ext>
            </a:extLst>
          </p:cNvPr>
          <p:cNvPicPr>
            <a:picLocks noChangeAspect="1"/>
          </p:cNvPicPr>
          <p:nvPr/>
        </p:nvPicPr>
        <p:blipFill>
          <a:blip r:embed="rId2"/>
          <a:stretch>
            <a:fillRect/>
          </a:stretch>
        </p:blipFill>
        <p:spPr>
          <a:xfrm>
            <a:off x="1364974" y="355170"/>
            <a:ext cx="6016487" cy="401099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E03F9B-5277-8B0A-3EA2-7F0CE0A5269E}"/>
              </a:ext>
            </a:extLst>
          </p:cNvPr>
          <p:cNvSpPr txBox="1"/>
          <p:nvPr/>
        </p:nvSpPr>
        <p:spPr>
          <a:xfrm>
            <a:off x="116372" y="3624056"/>
            <a:ext cx="8921610" cy="3139321"/>
          </a:xfrm>
          <a:prstGeom prst="rect">
            <a:avLst/>
          </a:prstGeom>
          <a:noFill/>
        </p:spPr>
        <p:txBody>
          <a:bodyPr wrap="square" rtlCol="0">
            <a:spAutoFit/>
          </a:bodyPr>
          <a:lstStyle/>
          <a:p>
            <a:pPr algn="just"/>
            <a:r>
              <a:rPr lang="kk-KZ" dirty="0"/>
              <a:t>Алайда инженерлік зерттеудің сипаты ғылыми зерттеуден өзгеше. Біріншіден, ол көбінесе негізгі физика және/немесе химия заңдылықтары жақсы түсінілген салалармен айналысады, бірақ мәселелердің өзі дәл (аналитикалық) түрде шешуге тым күрделі болады. Мұндай жағдайда инженерлік зерттеудің мақсаты — шешуге болатын жуықтауларды табу.</a:t>
            </a:r>
          </a:p>
          <a:p>
            <a:pPr algn="just"/>
            <a:r>
              <a:rPr lang="kk-KZ" dirty="0"/>
              <a:t>Мысалы, ұшақтың айналасындағы аэродинамикалық ағынды есептеу үшін Навье–Стокс теңдеулерінің сандық жуықтауларын қолдану немесе инженерлік құрылымдағы шаршау зақымдануын есептеу үшін Майнер ережесін пайдалану.</a:t>
            </a:r>
          </a:p>
          <a:p>
            <a:pPr algn="just"/>
            <a:r>
              <a:rPr lang="kk-KZ" dirty="0"/>
              <a:t>Екіншіден, инженерлік зерттеу таза ғылыми зерттеуге тән емес көптеген жартылай эмпирикалық әдістерді қолданады. Соның бір мысалы — параметрлерді вариациялау (өзгерту) әдісі.</a:t>
            </a:r>
          </a:p>
        </p:txBody>
      </p:sp>
      <p:pic>
        <p:nvPicPr>
          <p:cNvPr id="3" name="Picture 2">
            <a:extLst>
              <a:ext uri="{FF2B5EF4-FFF2-40B4-BE49-F238E27FC236}">
                <a16:creationId xmlns:a16="http://schemas.microsoft.com/office/drawing/2014/main" id="{1E4FC4BF-D190-DF4E-407A-816C29253AE9}"/>
              </a:ext>
            </a:extLst>
          </p:cNvPr>
          <p:cNvPicPr>
            <a:picLocks noChangeAspect="1"/>
          </p:cNvPicPr>
          <p:nvPr/>
        </p:nvPicPr>
        <p:blipFill>
          <a:blip r:embed="rId2"/>
          <a:stretch>
            <a:fillRect/>
          </a:stretch>
        </p:blipFill>
        <p:spPr>
          <a:xfrm>
            <a:off x="1842052" y="94623"/>
            <a:ext cx="5294243" cy="35294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63EDB7-16FF-4AF8-42B0-4864DD6EE8A8}"/>
              </a:ext>
            </a:extLst>
          </p:cNvPr>
          <p:cNvSpPr txBox="1"/>
          <p:nvPr/>
        </p:nvSpPr>
        <p:spPr>
          <a:xfrm>
            <a:off x="131693" y="532502"/>
            <a:ext cx="8634621" cy="5355312"/>
          </a:xfrm>
          <a:prstGeom prst="rect">
            <a:avLst/>
          </a:prstGeom>
          <a:noFill/>
        </p:spPr>
        <p:txBody>
          <a:bodyPr wrap="square" rtlCol="0">
            <a:spAutoFit/>
          </a:bodyPr>
          <a:lstStyle/>
          <a:p>
            <a:r>
              <a:rPr lang="kk-KZ" dirty="0"/>
              <a:t>Инженерлік зерттеу әдіснамасын оқу студентке материалдарды жинау және оларды жүйелеу, қажет болған жағдайда далалық жұмыстарға қатысу, сондай-ақ нақты мәселелерге сәйкес деректер жинау тәсілдерін меңгеру, статистиканы, сауалнамаларды және бақыланатын эксперименттерді қолдану, дәлелдерді тіркеу, оларды сұрыптау және талдау дағдыларын береді.</a:t>
            </a:r>
          </a:p>
          <a:p>
            <a:r>
              <a:rPr lang="kk-KZ" dirty="0"/>
              <a:t>Шын мәнінде, зерттеу әдіснамасын немесе зерттеудің қалай жүргізілетінін білудің маңызы келесі жайттармен түсіндіріледі:</a:t>
            </a:r>
          </a:p>
          <a:p>
            <a:r>
              <a:rPr lang="kk-KZ" b="1" dirty="0"/>
              <a:t>(</a:t>
            </a:r>
            <a:r>
              <a:rPr lang="en-US" b="1" dirty="0" err="1"/>
              <a:t>i</a:t>
            </a:r>
            <a:r>
              <a:rPr lang="en-US" b="1" dirty="0"/>
              <a:t>)</a:t>
            </a:r>
            <a:r>
              <a:rPr lang="en-US" dirty="0"/>
              <a:t> </a:t>
            </a:r>
            <a:r>
              <a:rPr lang="kk-KZ" dirty="0"/>
              <a:t>Зерттеу жүргізуді кәсіби қызмет ретінде таңдаған адам үшін зерттеу әдіснамасы мен әдістерін білу өте маңызды, себебі олар оның негізгі құралдары болып табылады. Әдіснаманы меңгеру, әсіресе жас зерттеушіге, сапалы дайындық береді және зерттеуді тиімді жүргізуге көмектеседі. Бұл объективті бақылауға негізделген тәртіпті ойлауды қалыптастырады. Сондықтан зерттеу саласында мансап жасағысы келетіндер зерттеу әдістерін қолдану дағдысын дамытып, олардың логикасын терең түсінуі тиіс.</a:t>
            </a:r>
          </a:p>
          <a:p>
            <a:r>
              <a:rPr lang="kk-KZ" b="1" dirty="0"/>
              <a:t>(</a:t>
            </a:r>
            <a:r>
              <a:rPr lang="en-US" b="1" dirty="0"/>
              <a:t>ii)</a:t>
            </a:r>
            <a:r>
              <a:rPr lang="en-US" dirty="0"/>
              <a:t> </a:t>
            </a:r>
            <a:r>
              <a:rPr lang="kk-KZ" dirty="0"/>
              <a:t>Зерттеуді қалай жүргізу керектігін білу зерттеу нәтижелерін сенімді түрде бағалау және пайдалану қабілетін қалыптастырады. Басқаша айтқанда, зерттеу әдіснамасын білу инженерия, технология, қолданбалы ғылым, мемлекеттік басқару немесе бизнес әкімшілігі сияқты салаларда маңызды, себебі бұл салаларда зерттеу нәтижелерін бағалап, оларды шешім қабылдауда қолдану жиі талап етіледі.</a:t>
            </a:r>
          </a:p>
        </p:txBody>
      </p:sp>
      <p:sp>
        <p:nvSpPr>
          <p:cNvPr id="2" name="TextBox 1">
            <a:extLst>
              <a:ext uri="{FF2B5EF4-FFF2-40B4-BE49-F238E27FC236}">
                <a16:creationId xmlns:a16="http://schemas.microsoft.com/office/drawing/2014/main" id="{F54397FF-3F0D-D7CA-519D-908E36ABC367}"/>
              </a:ext>
            </a:extLst>
          </p:cNvPr>
          <p:cNvSpPr txBox="1"/>
          <p:nvPr/>
        </p:nvSpPr>
        <p:spPr>
          <a:xfrm>
            <a:off x="1625562" y="73129"/>
            <a:ext cx="6299237" cy="369332"/>
          </a:xfrm>
          <a:prstGeom prst="rect">
            <a:avLst/>
          </a:prstGeom>
          <a:noFill/>
        </p:spPr>
        <p:txBody>
          <a:bodyPr wrap="square" rtlCol="0">
            <a:spAutoFit/>
          </a:bodyPr>
          <a:lstStyle/>
          <a:p>
            <a:r>
              <a:rPr lang="ru-RU" b="1" dirty="0"/>
              <a:t>Инженерлік зерттеудің қалай жүргізілетінін білудің маңызы</a:t>
            </a:r>
            <a:endParaRPr lang="ru-KZ"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735</TotalTime>
  <Words>3195</Words>
  <Application>Microsoft Office PowerPoint</Application>
  <PresentationFormat>On-screen Show (4:3)</PresentationFormat>
  <Paragraphs>124</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Yerzhan Belyayev</cp:lastModifiedBy>
  <cp:revision>43</cp:revision>
  <dcterms:created xsi:type="dcterms:W3CDTF">2013-01-27T09:14:16Z</dcterms:created>
  <dcterms:modified xsi:type="dcterms:W3CDTF">2026-03-02T18:54:59Z</dcterms:modified>
  <cp:category/>
</cp:coreProperties>
</file>